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anose="020B0604020202020204" charset="0"/>
      <p:regular r:id="rId7"/>
    </p:embeddedFont>
    <p:embeddedFont>
      <p:font typeface="Glacial Indifference Bold" panose="020B0604020202020204" charset="0"/>
      <p:regular r:id="rId8"/>
    </p:embeddedFont>
    <p:embeddedFont>
      <p:font typeface="Glacial Indifference Bold Italics" panose="020B0604020202020204" charset="0"/>
      <p:regular r:id="rId9"/>
    </p:embeddedFont>
    <p:embeddedFont>
      <p:font typeface="Open Sans Bold" panose="020B0806030504020204" pitchFamily="34" charset="0"/>
      <p:regular r:id="rId10"/>
      <p:bold r:id="rId11"/>
    </p:embeddedFont>
    <p:embeddedFont>
      <p:font typeface="Times Neue Roman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7933" r="86504"/>
          <a:stretch>
            <a:fillRect/>
          </a:stretch>
        </p:blipFill>
        <p:spPr>
          <a:xfrm>
            <a:off x="-681366" y="8789982"/>
            <a:ext cx="2589534" cy="2461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17259300" y="1892913"/>
            <a:ext cx="613401" cy="3616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0" y="330717"/>
            <a:ext cx="613401" cy="3616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008182" y="0"/>
            <a:ext cx="6864519" cy="5476517"/>
            <a:chOff x="0" y="0"/>
            <a:chExt cx="9152693" cy="730202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8741" t="65581" r="87641" b="29087"/>
            <a:stretch>
              <a:fillRect/>
            </a:stretch>
          </p:blipFill>
          <p:spPr>
            <a:xfrm>
              <a:off x="8143586" y="0"/>
              <a:ext cx="1009107" cy="59495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8741" t="65581" r="87641" b="29087"/>
            <a:stretch>
              <a:fillRect/>
            </a:stretch>
          </p:blipFill>
          <p:spPr>
            <a:xfrm>
              <a:off x="5955443" y="425688"/>
              <a:ext cx="1009107" cy="59495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8741" t="65581" r="87641" b="29087"/>
            <a:stretch>
              <a:fillRect/>
            </a:stretch>
          </p:blipFill>
          <p:spPr>
            <a:xfrm>
              <a:off x="2690552" y="594954"/>
              <a:ext cx="1009107" cy="59495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8741" t="65581" r="87641" b="29087"/>
            <a:stretch>
              <a:fillRect/>
            </a:stretch>
          </p:blipFill>
          <p:spPr>
            <a:xfrm>
              <a:off x="0" y="2345953"/>
              <a:ext cx="1009107" cy="59495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8741" t="65581" r="87641" b="29087"/>
            <a:stretch>
              <a:fillRect/>
            </a:stretch>
          </p:blipFill>
          <p:spPr>
            <a:xfrm>
              <a:off x="7639033" y="3424856"/>
              <a:ext cx="1009107" cy="59495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8741" t="65581" r="87641" b="29087"/>
            <a:stretch>
              <a:fillRect/>
            </a:stretch>
          </p:blipFill>
          <p:spPr>
            <a:xfrm>
              <a:off x="0" y="6174303"/>
              <a:ext cx="1009107" cy="59495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8741" t="65581" r="87641" b="29087"/>
            <a:stretch>
              <a:fillRect/>
            </a:stretch>
          </p:blipFill>
          <p:spPr>
            <a:xfrm>
              <a:off x="8143586" y="6707069"/>
              <a:ext cx="1009107" cy="594954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3554165" y="9128514"/>
            <a:ext cx="11179670" cy="815895"/>
            <a:chOff x="0" y="0"/>
            <a:chExt cx="14906226" cy="108786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17623" y="0"/>
              <a:ext cx="2731474" cy="108786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685028" y="0"/>
              <a:ext cx="2221198" cy="108786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8881" t="9102" r="8149" b="30137"/>
            <a:stretch>
              <a:fillRect/>
            </a:stretch>
          </p:blipFill>
          <p:spPr>
            <a:xfrm>
              <a:off x="6325549" y="28267"/>
              <a:ext cx="4005259" cy="1059592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0340798" y="291602"/>
              <a:ext cx="2059735" cy="495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3"/>
                </a:lnSpc>
              </a:pPr>
              <a:r>
                <a:rPr lang="en-US" sz="1014" spc="-26">
                  <a:solidFill>
                    <a:srgbClr val="FFFFFF"/>
                  </a:solidFill>
                  <a:latin typeface="Times Neue Roman Bold"/>
                </a:rPr>
                <a:t>Vicerrectoría de Extensión</a:t>
              </a:r>
            </a:p>
            <a:p>
              <a:pPr>
                <a:lnSpc>
                  <a:spcPts val="953"/>
                </a:lnSpc>
              </a:pPr>
              <a:r>
                <a:rPr lang="en-US" sz="1014" spc="-26">
                  <a:solidFill>
                    <a:srgbClr val="FFFFFF"/>
                  </a:solidFill>
                  <a:latin typeface="Times Neue Roman Bold"/>
                </a:rPr>
                <a:t>Vicerrectoría de Docencia</a:t>
              </a:r>
            </a:p>
            <a:p>
              <a:pPr>
                <a:lnSpc>
                  <a:spcPts val="953"/>
                </a:lnSpc>
              </a:pPr>
              <a:r>
                <a:rPr lang="en-US" sz="1014" spc="-26">
                  <a:solidFill>
                    <a:srgbClr val="FFFFFF"/>
                  </a:solidFill>
                  <a:latin typeface="Times Neue Roman Bold"/>
                </a:rPr>
                <a:t>Facultad de Ingeniería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1087860" cy="1087860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862224" y="213179"/>
              <a:ext cx="2046638" cy="538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1"/>
                </a:lnSpc>
              </a:pPr>
              <a:r>
                <a:rPr lang="en-US" sz="2472">
                  <a:solidFill>
                    <a:srgbClr val="FEFEFE"/>
                  </a:solidFill>
                  <a:latin typeface="Open Sans Bold"/>
                </a:rPr>
                <a:t>Iddeal</a:t>
              </a:r>
            </a:p>
          </p:txBody>
        </p:sp>
        <p:sp>
          <p:nvSpPr>
            <p:cNvPr id="20" name="AutoShape 20"/>
            <p:cNvSpPr/>
            <p:nvPr/>
          </p:nvSpPr>
          <p:spPr>
            <a:xfrm rot="5399999">
              <a:off x="2358534" y="504954"/>
              <a:ext cx="1015306" cy="0"/>
            </a:xfrm>
            <a:prstGeom prst="line">
              <a:avLst/>
            </a:prstGeom>
            <a:ln w="6193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rot="5400000">
              <a:off x="5561851" y="504954"/>
              <a:ext cx="1015306" cy="0"/>
            </a:xfrm>
            <a:prstGeom prst="line">
              <a:avLst/>
            </a:prstGeom>
            <a:ln w="6193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5400000">
              <a:off x="11921329" y="476686"/>
              <a:ext cx="1015306" cy="0"/>
            </a:xfrm>
            <a:prstGeom prst="line">
              <a:avLst/>
            </a:prstGeom>
            <a:ln w="6193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 l="9576" t="7962" r="48561" b="59333"/>
          <a:stretch>
            <a:fillRect/>
          </a:stretch>
        </p:blipFill>
        <p:spPr>
          <a:xfrm>
            <a:off x="613401" y="330717"/>
            <a:ext cx="5704914" cy="17827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 l="61969" t="6613" r="7923" b="27784"/>
          <a:stretch>
            <a:fillRect/>
          </a:stretch>
        </p:blipFill>
        <p:spPr>
          <a:xfrm>
            <a:off x="15809702" y="-597578"/>
            <a:ext cx="4365917" cy="380515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415299" y="2265897"/>
            <a:ext cx="613401" cy="36165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1908168" y="2446723"/>
            <a:ext cx="571489" cy="33694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306701" y="4199174"/>
            <a:ext cx="613401" cy="36165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920102" y="6730650"/>
            <a:ext cx="613401" cy="3616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17063928" y="6961948"/>
            <a:ext cx="613401" cy="3616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16288693" y="8060097"/>
            <a:ext cx="613401" cy="36165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 l="8741" t="65581" r="87641" b="29087"/>
          <a:stretch>
            <a:fillRect/>
          </a:stretch>
        </p:blipFill>
        <p:spPr>
          <a:xfrm>
            <a:off x="15675292" y="5679241"/>
            <a:ext cx="613401" cy="36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 l="61969" t="6613" r="7923" b="27784"/>
          <a:stretch>
            <a:fillRect/>
          </a:stretch>
        </p:blipFill>
        <p:spPr>
          <a:xfrm>
            <a:off x="-1876258" y="7446079"/>
            <a:ext cx="4365917" cy="3805157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3348926" y="4975345"/>
            <a:ext cx="11590148" cy="2913691"/>
            <a:chOff x="0" y="0"/>
            <a:chExt cx="15453531" cy="3884922"/>
          </a:xfrm>
        </p:grpSpPr>
        <p:sp>
          <p:nvSpPr>
            <p:cNvPr id="34" name="TextBox 34"/>
            <p:cNvSpPr txBox="1"/>
            <p:nvPr/>
          </p:nvSpPr>
          <p:spPr>
            <a:xfrm>
              <a:off x="0" y="733425"/>
              <a:ext cx="15453531" cy="3151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7"/>
                </a:lnSpc>
              </a:pPr>
              <a:r>
                <a:rPr lang="en-US" sz="3412">
                  <a:solidFill>
                    <a:srgbClr val="FEFEFE"/>
                  </a:solidFill>
                  <a:latin typeface="Glacial Indifference"/>
                </a:rPr>
                <a:t>[Autor 1]  </a:t>
              </a:r>
              <a:r>
                <a:rPr lang="en-US" sz="3412">
                  <a:solidFill>
                    <a:srgbClr val="F6A639"/>
                  </a:solidFill>
                  <a:latin typeface="Glacial Indifference"/>
                </a:rPr>
                <a:t>[Institucion]</a:t>
              </a:r>
              <a:r>
                <a:rPr lang="en-US" sz="3412">
                  <a:solidFill>
                    <a:srgbClr val="FEFEFE"/>
                  </a:solidFill>
                  <a:latin typeface="Glacial Indifference"/>
                </a:rPr>
                <a:t>  </a:t>
              </a:r>
            </a:p>
            <a:p>
              <a:pPr algn="ctr">
                <a:lnSpc>
                  <a:spcPts val="4777"/>
                </a:lnSpc>
              </a:pPr>
              <a:r>
                <a:rPr lang="en-US" sz="3412">
                  <a:solidFill>
                    <a:srgbClr val="FEFEFE"/>
                  </a:solidFill>
                  <a:latin typeface="Glacial Indifference"/>
                </a:rPr>
                <a:t>[Autor 2]  </a:t>
              </a:r>
              <a:r>
                <a:rPr lang="en-US" sz="3412">
                  <a:solidFill>
                    <a:srgbClr val="F6A639"/>
                  </a:solidFill>
                  <a:latin typeface="Glacial Indifference"/>
                </a:rPr>
                <a:t>[Institucion]</a:t>
              </a:r>
            </a:p>
            <a:p>
              <a:pPr algn="ctr">
                <a:lnSpc>
                  <a:spcPts val="4777"/>
                </a:lnSpc>
              </a:pPr>
              <a:r>
                <a:rPr lang="en-US" sz="3412">
                  <a:solidFill>
                    <a:srgbClr val="FEFEFE"/>
                  </a:solidFill>
                  <a:latin typeface="Glacial Indifference"/>
                </a:rPr>
                <a:t> ... </a:t>
              </a:r>
            </a:p>
            <a:p>
              <a:pPr algn="ctr">
                <a:lnSpc>
                  <a:spcPts val="4777"/>
                </a:lnSpc>
              </a:pPr>
              <a:r>
                <a:rPr lang="en-US" sz="3412">
                  <a:solidFill>
                    <a:srgbClr val="FEFEFE"/>
                  </a:solidFill>
                  <a:latin typeface="Glacial Indifference"/>
                </a:rPr>
                <a:t> [Autor n] </a:t>
              </a:r>
              <a:r>
                <a:rPr lang="en-US" sz="3412">
                  <a:solidFill>
                    <a:srgbClr val="F6A639"/>
                  </a:solidFill>
                  <a:latin typeface="Glacial Indifference"/>
                </a:rPr>
                <a:t> [Institucion]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071608" y="-66675"/>
              <a:ext cx="7310316" cy="751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7"/>
                </a:lnSpc>
              </a:pPr>
              <a:r>
                <a:rPr lang="en-US" sz="3412">
                  <a:solidFill>
                    <a:srgbClr val="F6A639"/>
                  </a:solidFill>
                  <a:latin typeface="Glacial Indifference Bold"/>
                </a:rPr>
                <a:t>Autores: 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825707" y="2292009"/>
            <a:ext cx="12636586" cy="715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  <a:spcBef>
                <a:spcPct val="0"/>
              </a:spcBef>
            </a:pPr>
            <a:r>
              <a:rPr lang="en-US" sz="4312" dirty="0">
                <a:solidFill>
                  <a:srgbClr val="F6A639"/>
                </a:solidFill>
                <a:latin typeface="Glacial Indifference Bold Italics"/>
              </a:rPr>
              <a:t>[</a:t>
            </a:r>
            <a:r>
              <a:rPr lang="en-US" sz="4312" dirty="0" err="1">
                <a:solidFill>
                  <a:srgbClr val="F6A639"/>
                </a:solidFill>
                <a:latin typeface="Glacial Indifference Bold Italics"/>
              </a:rPr>
              <a:t>Título</a:t>
            </a:r>
            <a:r>
              <a:rPr lang="en-US" sz="4312" dirty="0">
                <a:solidFill>
                  <a:srgbClr val="F6A639"/>
                </a:solidFill>
                <a:latin typeface="Glacial Indifference Bold Italics"/>
              </a:rPr>
              <a:t> de la </a:t>
            </a:r>
            <a:r>
              <a:rPr lang="en-US" sz="4312" dirty="0" err="1">
                <a:solidFill>
                  <a:srgbClr val="F6A639"/>
                </a:solidFill>
                <a:latin typeface="Glacial Indifference Bold Italics"/>
              </a:rPr>
              <a:t>ponencia</a:t>
            </a:r>
            <a:r>
              <a:rPr lang="en-US" sz="4312" dirty="0">
                <a:solidFill>
                  <a:srgbClr val="F6A639"/>
                </a:solidFill>
                <a:latin typeface="Glacial Indifference Bold Italics"/>
              </a:rPr>
              <a:t>/</a:t>
            </a:r>
            <a:r>
              <a:rPr lang="en-US" sz="4312" dirty="0" err="1">
                <a:solidFill>
                  <a:srgbClr val="F6A639"/>
                </a:solidFill>
                <a:latin typeface="Glacial Indifference Bold Italics"/>
              </a:rPr>
              <a:t>actividad</a:t>
            </a:r>
            <a:r>
              <a:rPr lang="en-US" sz="4312" dirty="0">
                <a:solidFill>
                  <a:srgbClr val="F6A639"/>
                </a:solidFill>
                <a:latin typeface="Glacial Indifference Bold Italics"/>
              </a:rPr>
              <a:t> </a:t>
            </a:r>
            <a:r>
              <a:rPr lang="en-US" sz="4312" dirty="0" err="1">
                <a:solidFill>
                  <a:srgbClr val="F6A639"/>
                </a:solidFill>
                <a:latin typeface="Glacial Indifference Bold Italics"/>
              </a:rPr>
              <a:t>lúdica</a:t>
            </a:r>
            <a:r>
              <a:rPr lang="en-US" sz="4312" dirty="0">
                <a:solidFill>
                  <a:srgbClr val="F6A639"/>
                </a:solidFill>
                <a:latin typeface="Glacial Indifference Bold Italics"/>
              </a:rPr>
              <a:t>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Glacial Indifference</vt:lpstr>
      <vt:lpstr>Glacial Indifference Bold</vt:lpstr>
      <vt:lpstr>Open Sans Bold</vt:lpstr>
      <vt:lpstr>Glacial Indifference Bold Italics</vt:lpstr>
      <vt:lpstr>Times Neue Roman Bold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10° Encuentro Nacional de la RED IDDEAL</dc:title>
  <cp:lastModifiedBy>Yenny Alejandra Aguirre Alvarez</cp:lastModifiedBy>
  <cp:revision>3</cp:revision>
  <dcterms:created xsi:type="dcterms:W3CDTF">2006-08-16T00:00:00Z</dcterms:created>
  <dcterms:modified xsi:type="dcterms:W3CDTF">2023-03-16T17:24:24Z</dcterms:modified>
  <dc:identifier>DAFc8BIA4K8</dc:identifier>
</cp:coreProperties>
</file>