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1"/>
  </p:notesMasterIdLst>
  <p:handoutMasterIdLst>
    <p:handoutMasterId r:id="rId12"/>
  </p:handoutMasterIdLst>
  <p:sldIdLst>
    <p:sldId id="256" r:id="rId2"/>
    <p:sldId id="293" r:id="rId3"/>
    <p:sldId id="294" r:id="rId4"/>
    <p:sldId id="280" r:id="rId5"/>
    <p:sldId id="282" r:id="rId6"/>
    <p:sldId id="296" r:id="rId7"/>
    <p:sldId id="285" r:id="rId8"/>
    <p:sldId id="297" r:id="rId9"/>
    <p:sldId id="286" r:id="rId10"/>
  </p:sldIdLst>
  <p:sldSz cx="9144000" cy="6858000" type="screen4x3"/>
  <p:notesSz cx="7026275" cy="9312275"/>
  <p:defaultTextStyle>
    <a:defPPr>
      <a:defRPr lang="es-E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697E"/>
    <a:srgbClr val="A39CA6"/>
    <a:srgbClr val="BEC1D2"/>
    <a:srgbClr val="A6A5AD"/>
    <a:srgbClr val="FFFFCC"/>
    <a:srgbClr val="99CCFF"/>
    <a:srgbClr val="FFFF66"/>
    <a:srgbClr val="FFFF99"/>
    <a:srgbClr val="FFFF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5" autoAdjust="0"/>
    <p:restoredTop sz="94693" autoAdjust="0"/>
  </p:normalViewPr>
  <p:slideViewPr>
    <p:cSldViewPr>
      <p:cViewPr varScale="1">
        <p:scale>
          <a:sx n="74" d="100"/>
          <a:sy n="74" d="100"/>
        </p:scale>
        <p:origin x="171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lvl1pPr algn="l" defTabSz="933450" eaLnBrk="1" hangingPunct="1">
              <a:spcBef>
                <a:spcPct val="0"/>
              </a:spcBef>
              <a:defRPr sz="1200"/>
            </a:lvl1pPr>
          </a:lstStyle>
          <a:p>
            <a:pPr>
              <a:defRPr/>
            </a:pPr>
            <a:endParaRPr lang="es-ES"/>
          </a:p>
        </p:txBody>
      </p:sp>
      <p:sp>
        <p:nvSpPr>
          <p:cNvPr id="10243" name="Rectangle 3"/>
          <p:cNvSpPr>
            <a:spLocks noGrp="1" noChangeArrowheads="1"/>
          </p:cNvSpPr>
          <p:nvPr>
            <p:ph type="dt" sz="quarter" idx="1"/>
          </p:nvPr>
        </p:nvSpPr>
        <p:spPr bwMode="auto">
          <a:xfrm>
            <a:off x="3981450" y="0"/>
            <a:ext cx="3044825" cy="465138"/>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lvl1pPr algn="r" defTabSz="933450" eaLnBrk="1" hangingPunct="1">
              <a:spcBef>
                <a:spcPct val="0"/>
              </a:spcBef>
              <a:defRPr sz="1200"/>
            </a:lvl1pPr>
          </a:lstStyle>
          <a:p>
            <a:pPr>
              <a:defRPr/>
            </a:pPr>
            <a:endParaRPr lang="es-ES"/>
          </a:p>
        </p:txBody>
      </p:sp>
      <p:sp>
        <p:nvSpPr>
          <p:cNvPr id="10244" name="Rectangle 4"/>
          <p:cNvSpPr>
            <a:spLocks noGrp="1" noChangeArrowheads="1"/>
          </p:cNvSpPr>
          <p:nvPr>
            <p:ph type="ftr" sz="quarter" idx="2"/>
          </p:nvPr>
        </p:nvSpPr>
        <p:spPr bwMode="auto">
          <a:xfrm>
            <a:off x="0" y="8847138"/>
            <a:ext cx="3044825" cy="465137"/>
          </a:xfrm>
          <a:prstGeom prst="rect">
            <a:avLst/>
          </a:prstGeom>
          <a:noFill/>
          <a:ln w="9525">
            <a:noFill/>
            <a:miter lim="800000"/>
            <a:headEnd/>
            <a:tailEnd/>
          </a:ln>
          <a:effectLst/>
        </p:spPr>
        <p:txBody>
          <a:bodyPr vert="horz" wrap="square" lIns="93360" tIns="46680" rIns="93360" bIns="46680" numCol="1" anchor="b" anchorCtr="0" compatLnSpc="1">
            <a:prstTxWarp prst="textNoShape">
              <a:avLst/>
            </a:prstTxWarp>
          </a:bodyPr>
          <a:lstStyle>
            <a:lvl1pPr algn="l" defTabSz="933450" eaLnBrk="1" hangingPunct="1">
              <a:spcBef>
                <a:spcPct val="0"/>
              </a:spcBef>
              <a:defRPr sz="1200"/>
            </a:lvl1pPr>
          </a:lstStyle>
          <a:p>
            <a:pPr>
              <a:defRPr/>
            </a:pPr>
            <a:endParaRPr lang="es-ES"/>
          </a:p>
        </p:txBody>
      </p:sp>
      <p:sp>
        <p:nvSpPr>
          <p:cNvPr id="10245" name="Rectangle 5"/>
          <p:cNvSpPr>
            <a:spLocks noGrp="1" noChangeArrowheads="1"/>
          </p:cNvSpPr>
          <p:nvPr>
            <p:ph type="sldNum" sz="quarter" idx="3"/>
          </p:nvPr>
        </p:nvSpPr>
        <p:spPr bwMode="auto">
          <a:xfrm>
            <a:off x="3981450" y="8847138"/>
            <a:ext cx="3044825" cy="465137"/>
          </a:xfrm>
          <a:prstGeom prst="rect">
            <a:avLst/>
          </a:prstGeom>
          <a:noFill/>
          <a:ln w="9525">
            <a:noFill/>
            <a:miter lim="800000"/>
            <a:headEnd/>
            <a:tailEnd/>
          </a:ln>
          <a:effectLst/>
        </p:spPr>
        <p:txBody>
          <a:bodyPr vert="horz" wrap="square" lIns="93360" tIns="46680" rIns="93360" bIns="46680" numCol="1" anchor="b" anchorCtr="0" compatLnSpc="1">
            <a:prstTxWarp prst="textNoShape">
              <a:avLst/>
            </a:prstTxWarp>
          </a:bodyPr>
          <a:lstStyle>
            <a:lvl1pPr algn="r" defTabSz="933450" eaLnBrk="1" hangingPunct="1">
              <a:defRPr sz="1200"/>
            </a:lvl1pPr>
          </a:lstStyle>
          <a:p>
            <a:fld id="{BE24F798-AAE7-4C55-B22F-CE2FB1D88B46}" type="slidenum">
              <a:rPr lang="es-ES" altLang="es-VE"/>
              <a:pPr/>
              <a:t>‹Nº›</a:t>
            </a:fld>
            <a:endParaRPr lang="es-ES" altLang="es-VE"/>
          </a:p>
        </p:txBody>
      </p:sp>
    </p:spTree>
    <p:extLst>
      <p:ext uri="{BB962C8B-B14F-4D97-AF65-F5344CB8AC3E}">
        <p14:creationId xmlns:p14="http://schemas.microsoft.com/office/powerpoint/2010/main" val="306268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a:lvl1pPr>
          </a:lstStyle>
          <a:p>
            <a:pPr>
              <a:defRPr/>
            </a:pPr>
            <a:endParaRPr lang="es-ES"/>
          </a:p>
        </p:txBody>
      </p:sp>
      <p:sp>
        <p:nvSpPr>
          <p:cNvPr id="39939" name="Rectangle 3"/>
          <p:cNvSpPr>
            <a:spLocks noGrp="1" noChangeArrowheads="1"/>
          </p:cNvSpPr>
          <p:nvPr>
            <p:ph type="dt" idx="1"/>
          </p:nvPr>
        </p:nvSpPr>
        <p:spPr bwMode="auto">
          <a:xfrm>
            <a:off x="3979863" y="0"/>
            <a:ext cx="30448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lvl1pPr>
          </a:lstStyle>
          <a:p>
            <a:pPr>
              <a:defRPr/>
            </a:pPr>
            <a:endParaRPr lang="es-ES"/>
          </a:p>
        </p:txBody>
      </p:sp>
      <p:sp>
        <p:nvSpPr>
          <p:cNvPr id="2052" name="Rectangle 4"/>
          <p:cNvSpPr>
            <a:spLocks noGrp="1" noRot="1" noChangeAspect="1" noChangeArrowheads="1" noTextEdit="1"/>
          </p:cNvSpPr>
          <p:nvPr>
            <p:ph type="sldImg" idx="2"/>
          </p:nvPr>
        </p:nvSpPr>
        <p:spPr bwMode="auto">
          <a:xfrm>
            <a:off x="1184275" y="698500"/>
            <a:ext cx="4657725" cy="34925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703263" y="4422775"/>
            <a:ext cx="56197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9942" name="Rectangle 6"/>
          <p:cNvSpPr>
            <a:spLocks noGrp="1" noChangeArrowheads="1"/>
          </p:cNvSpPr>
          <p:nvPr>
            <p:ph type="ftr" sz="quarter" idx="4"/>
          </p:nvPr>
        </p:nvSpPr>
        <p:spPr bwMode="auto">
          <a:xfrm>
            <a:off x="0" y="8845550"/>
            <a:ext cx="304482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pPr>
              <a:defRPr/>
            </a:pPr>
            <a:endParaRPr lang="es-ES"/>
          </a:p>
        </p:txBody>
      </p:sp>
      <p:sp>
        <p:nvSpPr>
          <p:cNvPr id="39943" name="Rectangle 7"/>
          <p:cNvSpPr>
            <a:spLocks noGrp="1" noChangeArrowheads="1"/>
          </p:cNvSpPr>
          <p:nvPr>
            <p:ph type="sldNum" sz="quarter" idx="5"/>
          </p:nvPr>
        </p:nvSpPr>
        <p:spPr bwMode="auto">
          <a:xfrm>
            <a:off x="3979863" y="8845550"/>
            <a:ext cx="304482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2248BD2-17D7-4507-B28C-8A5F336CEE30}" type="slidenum">
              <a:rPr lang="es-ES" altLang="es-VE"/>
              <a:pPr/>
              <a:t>‹Nº›</a:t>
            </a:fld>
            <a:endParaRPr lang="es-ES" altLang="es-VE"/>
          </a:p>
        </p:txBody>
      </p:sp>
    </p:spTree>
    <p:extLst>
      <p:ext uri="{BB962C8B-B14F-4D97-AF65-F5344CB8AC3E}">
        <p14:creationId xmlns:p14="http://schemas.microsoft.com/office/powerpoint/2010/main" val="6255588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C9DF9791-EDB4-40CD-862C-580E119E5446}" type="slidenum">
              <a:rPr lang="es-ES" altLang="es-VE"/>
              <a:pPr/>
              <a:t>1</a:t>
            </a:fld>
            <a:endParaRPr lang="es-ES" altLang="es-V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en-US" altLang="es-VE" smtClean="0"/>
          </a:p>
        </p:txBody>
      </p:sp>
    </p:spTree>
    <p:extLst>
      <p:ext uri="{BB962C8B-B14F-4D97-AF65-F5344CB8AC3E}">
        <p14:creationId xmlns:p14="http://schemas.microsoft.com/office/powerpoint/2010/main" val="690969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AD775EC7-DEE8-42AD-A3E8-841FA019E294}" type="slidenum">
              <a:rPr lang="es-ES" altLang="es-VE"/>
              <a:pPr/>
              <a:t>2</a:t>
            </a:fld>
            <a:endParaRPr lang="es-ES" altLang="es-VE"/>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US" altLang="es-VE" smtClean="0"/>
          </a:p>
        </p:txBody>
      </p:sp>
    </p:spTree>
    <p:extLst>
      <p:ext uri="{BB962C8B-B14F-4D97-AF65-F5344CB8AC3E}">
        <p14:creationId xmlns:p14="http://schemas.microsoft.com/office/powerpoint/2010/main" val="2315596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619E2EFE-99FE-49BE-BC33-B9CF29214DC5}" type="slidenum">
              <a:rPr lang="es-ES" altLang="es-VE"/>
              <a:pPr/>
              <a:t>3</a:t>
            </a:fld>
            <a:endParaRPr lang="es-ES" altLang="es-VE"/>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n-US" altLang="es-VE" smtClean="0"/>
          </a:p>
        </p:txBody>
      </p:sp>
    </p:spTree>
    <p:extLst>
      <p:ext uri="{BB962C8B-B14F-4D97-AF65-F5344CB8AC3E}">
        <p14:creationId xmlns:p14="http://schemas.microsoft.com/office/powerpoint/2010/main" val="513892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C116027E-A23E-467B-A482-E95469357497}" type="slidenum">
              <a:rPr lang="es-ES" altLang="es-VE"/>
              <a:pPr/>
              <a:t>4</a:t>
            </a:fld>
            <a:endParaRPr lang="es-ES" altLang="es-VE"/>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ltLang="es-VE" smtClean="0"/>
          </a:p>
        </p:txBody>
      </p:sp>
    </p:spTree>
    <p:extLst>
      <p:ext uri="{BB962C8B-B14F-4D97-AF65-F5344CB8AC3E}">
        <p14:creationId xmlns:p14="http://schemas.microsoft.com/office/powerpoint/2010/main" val="954281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BCBF02D6-1AD2-457D-B5F8-258DA610662A}" type="slidenum">
              <a:rPr lang="es-ES" altLang="es-VE"/>
              <a:pPr/>
              <a:t>5</a:t>
            </a:fld>
            <a:endParaRPr lang="es-ES" altLang="es-V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altLang="es-VE" smtClean="0"/>
          </a:p>
        </p:txBody>
      </p:sp>
    </p:spTree>
    <p:extLst>
      <p:ext uri="{BB962C8B-B14F-4D97-AF65-F5344CB8AC3E}">
        <p14:creationId xmlns:p14="http://schemas.microsoft.com/office/powerpoint/2010/main" val="3468754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001F7EFD-5F62-4A05-A5DC-FD134A5FE239}" type="slidenum">
              <a:rPr lang="es-ES" altLang="es-VE"/>
              <a:pPr/>
              <a:t>6</a:t>
            </a:fld>
            <a:endParaRPr lang="es-ES" altLang="es-VE"/>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ltLang="es-VE" smtClean="0"/>
          </a:p>
        </p:txBody>
      </p:sp>
    </p:spTree>
    <p:extLst>
      <p:ext uri="{BB962C8B-B14F-4D97-AF65-F5344CB8AC3E}">
        <p14:creationId xmlns:p14="http://schemas.microsoft.com/office/powerpoint/2010/main" val="91031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CB78624B-668D-4AEC-ABFF-4B030719F23E}" type="slidenum">
              <a:rPr lang="es-ES" altLang="es-VE"/>
              <a:pPr/>
              <a:t>7</a:t>
            </a:fld>
            <a:endParaRPr lang="es-ES" altLang="es-VE"/>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tLang="es-VE" smtClean="0"/>
          </a:p>
        </p:txBody>
      </p:sp>
    </p:spTree>
    <p:extLst>
      <p:ext uri="{BB962C8B-B14F-4D97-AF65-F5344CB8AC3E}">
        <p14:creationId xmlns:p14="http://schemas.microsoft.com/office/powerpoint/2010/main" val="2859730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CB78624B-668D-4AEC-ABFF-4B030719F23E}" type="slidenum">
              <a:rPr lang="es-ES" altLang="es-VE"/>
              <a:pPr/>
              <a:t>8</a:t>
            </a:fld>
            <a:endParaRPr lang="es-ES" altLang="es-VE"/>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tLang="es-VE" smtClean="0"/>
          </a:p>
        </p:txBody>
      </p:sp>
    </p:spTree>
    <p:extLst>
      <p:ext uri="{BB962C8B-B14F-4D97-AF65-F5344CB8AC3E}">
        <p14:creationId xmlns:p14="http://schemas.microsoft.com/office/powerpoint/2010/main" val="1108726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18870E2C-32A0-4EF7-BFB1-94983FD4485A}" type="slidenum">
              <a:rPr lang="es-ES" altLang="es-VE"/>
              <a:pPr/>
              <a:t>9</a:t>
            </a:fld>
            <a:endParaRPr lang="es-ES" altLang="es-VE"/>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ltLang="es-VE" smtClean="0"/>
          </a:p>
        </p:txBody>
      </p:sp>
    </p:spTree>
    <p:extLst>
      <p:ext uri="{BB962C8B-B14F-4D97-AF65-F5344CB8AC3E}">
        <p14:creationId xmlns:p14="http://schemas.microsoft.com/office/powerpoint/2010/main" val="3500491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844824"/>
            <a:ext cx="7772400" cy="1470025"/>
          </a:xfrm>
        </p:spPr>
        <p:txBody>
          <a:bodyPr/>
          <a:lstStyle>
            <a:lvl1pPr>
              <a:defRPr>
                <a:solidFill>
                  <a:schemeClr val="accent6">
                    <a:lumMod val="50000"/>
                  </a:schemeClr>
                </a:solidFill>
              </a:defRPr>
            </a:lvl1p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fld id="{6AF94F12-D23C-49DF-823E-DA48CB03260E}" type="slidenum">
              <a:rPr lang="es-ES" altLang="es-VE" smtClean="0"/>
              <a:pPr/>
              <a:t>‹Nº›</a:t>
            </a:fld>
            <a:endParaRPr lang="es-ES" altLang="es-VE"/>
          </a:p>
        </p:txBody>
      </p:sp>
    </p:spTree>
    <p:extLst>
      <p:ext uri="{BB962C8B-B14F-4D97-AF65-F5344CB8AC3E}">
        <p14:creationId xmlns:p14="http://schemas.microsoft.com/office/powerpoint/2010/main" val="188063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fld id="{92E50BE1-1B81-4279-BE3C-52D37DEC4C2B}" type="slidenum">
              <a:rPr lang="es-ES" altLang="es-VE" smtClean="0"/>
              <a:pPr/>
              <a:t>‹Nº›</a:t>
            </a:fld>
            <a:endParaRPr lang="es-ES" altLang="es-VE"/>
          </a:p>
        </p:txBody>
      </p:sp>
    </p:spTree>
    <p:extLst>
      <p:ext uri="{BB962C8B-B14F-4D97-AF65-F5344CB8AC3E}">
        <p14:creationId xmlns:p14="http://schemas.microsoft.com/office/powerpoint/2010/main" val="1470559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fld id="{3E38F930-7D53-4449-9CE3-5C275617306F}" type="slidenum">
              <a:rPr lang="es-ES" altLang="es-VE" smtClean="0"/>
              <a:pPr/>
              <a:t>‹Nº›</a:t>
            </a:fld>
            <a:endParaRPr lang="es-ES" altLang="es-VE"/>
          </a:p>
        </p:txBody>
      </p:sp>
    </p:spTree>
    <p:extLst>
      <p:ext uri="{BB962C8B-B14F-4D97-AF65-F5344CB8AC3E}">
        <p14:creationId xmlns:p14="http://schemas.microsoft.com/office/powerpoint/2010/main" val="240402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fld id="{5ED8DCD3-9201-4475-B4BC-6B56FE646AB5}" type="slidenum">
              <a:rPr lang="es-ES" altLang="es-VE" smtClean="0"/>
              <a:pPr/>
              <a:t>‹Nº›</a:t>
            </a:fld>
            <a:endParaRPr lang="es-ES" altLang="es-VE"/>
          </a:p>
        </p:txBody>
      </p:sp>
    </p:spTree>
    <p:extLst>
      <p:ext uri="{BB962C8B-B14F-4D97-AF65-F5344CB8AC3E}">
        <p14:creationId xmlns:p14="http://schemas.microsoft.com/office/powerpoint/2010/main" val="3950517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fld id="{AA95092F-76D3-440A-AA78-9A36D8A45687}" type="slidenum">
              <a:rPr lang="es-ES" altLang="es-VE" smtClean="0"/>
              <a:pPr/>
              <a:t>‹Nº›</a:t>
            </a:fld>
            <a:endParaRPr lang="es-ES" altLang="es-VE"/>
          </a:p>
        </p:txBody>
      </p:sp>
    </p:spTree>
    <p:extLst>
      <p:ext uri="{BB962C8B-B14F-4D97-AF65-F5344CB8AC3E}">
        <p14:creationId xmlns:p14="http://schemas.microsoft.com/office/powerpoint/2010/main" val="369645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pPr>
              <a:defRPr/>
            </a:pPr>
            <a:endParaRPr lang="es-ES"/>
          </a:p>
        </p:txBody>
      </p:sp>
      <p:sp>
        <p:nvSpPr>
          <p:cNvPr id="6" name="Marcador de pie de página 5"/>
          <p:cNvSpPr>
            <a:spLocks noGrp="1"/>
          </p:cNvSpPr>
          <p:nvPr>
            <p:ph type="ftr" sz="quarter" idx="11"/>
          </p:nvPr>
        </p:nvSpPr>
        <p:spPr/>
        <p:txBody>
          <a:bodyPr/>
          <a:lstStyle/>
          <a:p>
            <a:pPr>
              <a:defRPr/>
            </a:pPr>
            <a:endParaRPr lang="es-ES"/>
          </a:p>
        </p:txBody>
      </p:sp>
      <p:sp>
        <p:nvSpPr>
          <p:cNvPr id="7" name="Marcador de número de diapositiva 6"/>
          <p:cNvSpPr>
            <a:spLocks noGrp="1"/>
          </p:cNvSpPr>
          <p:nvPr>
            <p:ph type="sldNum" sz="quarter" idx="12"/>
          </p:nvPr>
        </p:nvSpPr>
        <p:spPr/>
        <p:txBody>
          <a:bodyPr/>
          <a:lstStyle/>
          <a:p>
            <a:fld id="{7B98FAF0-14D5-44B7-985F-AA398B9E9521}" type="slidenum">
              <a:rPr lang="es-ES" altLang="es-VE" smtClean="0"/>
              <a:pPr/>
              <a:t>‹Nº›</a:t>
            </a:fld>
            <a:endParaRPr lang="es-ES" altLang="es-VE"/>
          </a:p>
        </p:txBody>
      </p:sp>
    </p:spTree>
    <p:extLst>
      <p:ext uri="{BB962C8B-B14F-4D97-AF65-F5344CB8AC3E}">
        <p14:creationId xmlns:p14="http://schemas.microsoft.com/office/powerpoint/2010/main" val="3204301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pPr>
              <a:defRPr/>
            </a:pPr>
            <a:endParaRPr lang="es-ES"/>
          </a:p>
        </p:txBody>
      </p:sp>
      <p:sp>
        <p:nvSpPr>
          <p:cNvPr id="8" name="Marcador de pie de página 7"/>
          <p:cNvSpPr>
            <a:spLocks noGrp="1"/>
          </p:cNvSpPr>
          <p:nvPr>
            <p:ph type="ftr" sz="quarter" idx="11"/>
          </p:nvPr>
        </p:nvSpPr>
        <p:spPr/>
        <p:txBody>
          <a:bodyPr/>
          <a:lstStyle/>
          <a:p>
            <a:pPr>
              <a:defRPr/>
            </a:pPr>
            <a:endParaRPr lang="es-ES"/>
          </a:p>
        </p:txBody>
      </p:sp>
      <p:sp>
        <p:nvSpPr>
          <p:cNvPr id="9" name="Marcador de número de diapositiva 8"/>
          <p:cNvSpPr>
            <a:spLocks noGrp="1"/>
          </p:cNvSpPr>
          <p:nvPr>
            <p:ph type="sldNum" sz="quarter" idx="12"/>
          </p:nvPr>
        </p:nvSpPr>
        <p:spPr/>
        <p:txBody>
          <a:bodyPr/>
          <a:lstStyle/>
          <a:p>
            <a:fld id="{99753621-9EB2-458F-BA56-58DE244B1C8C}" type="slidenum">
              <a:rPr lang="es-ES" altLang="es-VE" smtClean="0"/>
              <a:pPr/>
              <a:t>‹Nº›</a:t>
            </a:fld>
            <a:endParaRPr lang="es-ES" altLang="es-VE"/>
          </a:p>
        </p:txBody>
      </p:sp>
    </p:spTree>
    <p:extLst>
      <p:ext uri="{BB962C8B-B14F-4D97-AF65-F5344CB8AC3E}">
        <p14:creationId xmlns:p14="http://schemas.microsoft.com/office/powerpoint/2010/main" val="1704269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pPr>
              <a:defRPr/>
            </a:pPr>
            <a:endParaRPr lang="es-ES"/>
          </a:p>
        </p:txBody>
      </p:sp>
      <p:sp>
        <p:nvSpPr>
          <p:cNvPr id="4" name="Marcador de pie de página 3"/>
          <p:cNvSpPr>
            <a:spLocks noGrp="1"/>
          </p:cNvSpPr>
          <p:nvPr>
            <p:ph type="ftr" sz="quarter" idx="11"/>
          </p:nvPr>
        </p:nvSpPr>
        <p:spPr/>
        <p:txBody>
          <a:bodyPr/>
          <a:lstStyle/>
          <a:p>
            <a:pPr>
              <a:defRPr/>
            </a:pPr>
            <a:endParaRPr lang="es-ES"/>
          </a:p>
        </p:txBody>
      </p:sp>
      <p:sp>
        <p:nvSpPr>
          <p:cNvPr id="5" name="Marcador de número de diapositiva 4"/>
          <p:cNvSpPr>
            <a:spLocks noGrp="1"/>
          </p:cNvSpPr>
          <p:nvPr>
            <p:ph type="sldNum" sz="quarter" idx="12"/>
          </p:nvPr>
        </p:nvSpPr>
        <p:spPr/>
        <p:txBody>
          <a:bodyPr/>
          <a:lstStyle/>
          <a:p>
            <a:fld id="{1BBAB02D-1784-4922-96CE-74BC83F875CD}" type="slidenum">
              <a:rPr lang="es-ES" altLang="es-VE" smtClean="0"/>
              <a:pPr/>
              <a:t>‹Nº›</a:t>
            </a:fld>
            <a:endParaRPr lang="es-ES" altLang="es-VE"/>
          </a:p>
        </p:txBody>
      </p:sp>
    </p:spTree>
    <p:extLst>
      <p:ext uri="{BB962C8B-B14F-4D97-AF65-F5344CB8AC3E}">
        <p14:creationId xmlns:p14="http://schemas.microsoft.com/office/powerpoint/2010/main" val="371987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a:defRPr/>
            </a:pPr>
            <a:endParaRPr lang="es-ES"/>
          </a:p>
        </p:txBody>
      </p:sp>
      <p:sp>
        <p:nvSpPr>
          <p:cNvPr id="3" name="Marcador de pie de página 2"/>
          <p:cNvSpPr>
            <a:spLocks noGrp="1"/>
          </p:cNvSpPr>
          <p:nvPr>
            <p:ph type="ftr" sz="quarter" idx="11"/>
          </p:nvPr>
        </p:nvSpPr>
        <p:spPr/>
        <p:txBody>
          <a:bodyPr/>
          <a:lstStyle/>
          <a:p>
            <a:pPr>
              <a:defRPr/>
            </a:pPr>
            <a:endParaRPr lang="es-ES"/>
          </a:p>
        </p:txBody>
      </p:sp>
      <p:sp>
        <p:nvSpPr>
          <p:cNvPr id="4" name="Marcador de número de diapositiva 3"/>
          <p:cNvSpPr>
            <a:spLocks noGrp="1"/>
          </p:cNvSpPr>
          <p:nvPr>
            <p:ph type="sldNum" sz="quarter" idx="12"/>
          </p:nvPr>
        </p:nvSpPr>
        <p:spPr/>
        <p:txBody>
          <a:bodyPr/>
          <a:lstStyle/>
          <a:p>
            <a:fld id="{87AE16C9-944C-4F5F-B5C0-0675BCA892D2}" type="slidenum">
              <a:rPr lang="es-ES" altLang="es-VE" smtClean="0"/>
              <a:pPr/>
              <a:t>‹Nº›</a:t>
            </a:fld>
            <a:endParaRPr lang="es-ES" altLang="es-VE"/>
          </a:p>
        </p:txBody>
      </p:sp>
    </p:spTree>
    <p:extLst>
      <p:ext uri="{BB962C8B-B14F-4D97-AF65-F5344CB8AC3E}">
        <p14:creationId xmlns:p14="http://schemas.microsoft.com/office/powerpoint/2010/main" val="334728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pPr>
              <a:defRPr/>
            </a:pPr>
            <a:endParaRPr lang="es-ES"/>
          </a:p>
        </p:txBody>
      </p:sp>
      <p:sp>
        <p:nvSpPr>
          <p:cNvPr id="6" name="Marcador de pie de página 5"/>
          <p:cNvSpPr>
            <a:spLocks noGrp="1"/>
          </p:cNvSpPr>
          <p:nvPr>
            <p:ph type="ftr" sz="quarter" idx="11"/>
          </p:nvPr>
        </p:nvSpPr>
        <p:spPr/>
        <p:txBody>
          <a:bodyPr/>
          <a:lstStyle/>
          <a:p>
            <a:pPr>
              <a:defRPr/>
            </a:pPr>
            <a:endParaRPr lang="es-ES"/>
          </a:p>
        </p:txBody>
      </p:sp>
      <p:sp>
        <p:nvSpPr>
          <p:cNvPr id="7" name="Marcador de número de diapositiva 6"/>
          <p:cNvSpPr>
            <a:spLocks noGrp="1"/>
          </p:cNvSpPr>
          <p:nvPr>
            <p:ph type="sldNum" sz="quarter" idx="12"/>
          </p:nvPr>
        </p:nvSpPr>
        <p:spPr/>
        <p:txBody>
          <a:bodyPr/>
          <a:lstStyle/>
          <a:p>
            <a:fld id="{36221E08-CC4A-4AC6-9BCC-95AD4D6DCF2D}" type="slidenum">
              <a:rPr lang="es-ES" altLang="es-VE" smtClean="0"/>
              <a:pPr/>
              <a:t>‹Nº›</a:t>
            </a:fld>
            <a:endParaRPr lang="es-ES" altLang="es-VE"/>
          </a:p>
        </p:txBody>
      </p:sp>
    </p:spTree>
    <p:extLst>
      <p:ext uri="{BB962C8B-B14F-4D97-AF65-F5344CB8AC3E}">
        <p14:creationId xmlns:p14="http://schemas.microsoft.com/office/powerpoint/2010/main" val="1754472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pPr>
              <a:defRPr/>
            </a:pPr>
            <a:endParaRPr lang="es-ES"/>
          </a:p>
        </p:txBody>
      </p:sp>
      <p:sp>
        <p:nvSpPr>
          <p:cNvPr id="6" name="Marcador de pie de página 5"/>
          <p:cNvSpPr>
            <a:spLocks noGrp="1"/>
          </p:cNvSpPr>
          <p:nvPr>
            <p:ph type="ftr" sz="quarter" idx="11"/>
          </p:nvPr>
        </p:nvSpPr>
        <p:spPr/>
        <p:txBody>
          <a:bodyPr/>
          <a:lstStyle/>
          <a:p>
            <a:pPr>
              <a:defRPr/>
            </a:pPr>
            <a:endParaRPr lang="es-ES"/>
          </a:p>
        </p:txBody>
      </p:sp>
      <p:sp>
        <p:nvSpPr>
          <p:cNvPr id="7" name="Marcador de número de diapositiva 6"/>
          <p:cNvSpPr>
            <a:spLocks noGrp="1"/>
          </p:cNvSpPr>
          <p:nvPr>
            <p:ph type="sldNum" sz="quarter" idx="12"/>
          </p:nvPr>
        </p:nvSpPr>
        <p:spPr/>
        <p:txBody>
          <a:bodyPr/>
          <a:lstStyle/>
          <a:p>
            <a:fld id="{34A32DF0-48F1-458F-A0F0-45E15EB7EEAE}" type="slidenum">
              <a:rPr lang="es-ES" altLang="es-VE" smtClean="0"/>
              <a:pPr/>
              <a:t>‹Nº›</a:t>
            </a:fld>
            <a:endParaRPr lang="es-ES" altLang="es-VE"/>
          </a:p>
        </p:txBody>
      </p:sp>
    </p:spTree>
    <p:extLst>
      <p:ext uri="{BB962C8B-B14F-4D97-AF65-F5344CB8AC3E}">
        <p14:creationId xmlns:p14="http://schemas.microsoft.com/office/powerpoint/2010/main" val="402684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ángulo 7"/>
          <p:cNvSpPr/>
          <p:nvPr userDrawn="1"/>
        </p:nvSpPr>
        <p:spPr>
          <a:xfrm>
            <a:off x="0" y="5877272"/>
            <a:ext cx="9144000" cy="144016"/>
          </a:xfrm>
          <a:prstGeom prst="rect">
            <a:avLst/>
          </a:prstGeom>
          <a:solidFill>
            <a:srgbClr val="3569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8" name="Rectángulo 7"/>
          <p:cNvSpPr/>
          <p:nvPr userDrawn="1"/>
        </p:nvSpPr>
        <p:spPr>
          <a:xfrm>
            <a:off x="0" y="404664"/>
            <a:ext cx="9144000" cy="124190"/>
          </a:xfrm>
          <a:prstGeom prst="rect">
            <a:avLst/>
          </a:prstGeom>
          <a:solidFill>
            <a:srgbClr val="3569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 name="Marcador de título 1"/>
          <p:cNvSpPr>
            <a:spLocks noGrp="1"/>
          </p:cNvSpPr>
          <p:nvPr>
            <p:ph type="title"/>
          </p:nvPr>
        </p:nvSpPr>
        <p:spPr>
          <a:xfrm>
            <a:off x="467544" y="836712"/>
            <a:ext cx="8229600" cy="792088"/>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508000" y="1700808"/>
            <a:ext cx="8229600" cy="4104456"/>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dirty="0"/>
          </a:p>
        </p:txBody>
      </p:sp>
      <p:sp>
        <p:nvSpPr>
          <p:cNvPr id="6" name="Marcador de número de diapositiva 5"/>
          <p:cNvSpPr>
            <a:spLocks noGrp="1"/>
          </p:cNvSpPr>
          <p:nvPr>
            <p:ph type="sldNum" sz="quarter" idx="4"/>
          </p:nvPr>
        </p:nvSpPr>
        <p:spPr>
          <a:xfrm>
            <a:off x="615617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93F58-B497-4BAE-9E17-D38719B3D2F1}" type="slidenum">
              <a:rPr lang="es-ES" altLang="es-VE" smtClean="0"/>
              <a:pPr/>
              <a:t>‹Nº›</a:t>
            </a:fld>
            <a:endParaRPr lang="es-ES" altLang="es-VE"/>
          </a:p>
        </p:txBody>
      </p:sp>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27984" y="0"/>
            <a:ext cx="4269036" cy="791432"/>
          </a:xfrm>
          <a:prstGeom prst="rect">
            <a:avLst/>
          </a:prstGeom>
          <a:ln>
            <a:noFill/>
          </a:ln>
          <a:effectLst>
            <a:outerShdw blurRad="292100" dist="139700" dir="2700000" algn="tl" rotWithShape="0">
              <a:srgbClr val="333333">
                <a:alpha val="65000"/>
              </a:srgbClr>
            </a:outerShdw>
          </a:effectLst>
        </p:spPr>
      </p:pic>
      <p:grpSp>
        <p:nvGrpSpPr>
          <p:cNvPr id="19" name="18 Grupo"/>
          <p:cNvGrpSpPr/>
          <p:nvPr userDrawn="1"/>
        </p:nvGrpSpPr>
        <p:grpSpPr>
          <a:xfrm>
            <a:off x="3845292" y="6165304"/>
            <a:ext cx="1816363" cy="490220"/>
            <a:chOff x="3238366" y="6179140"/>
            <a:chExt cx="1816363" cy="490220"/>
          </a:xfrm>
        </p:grpSpPr>
        <p:pic>
          <p:nvPicPr>
            <p:cNvPr id="14" name="13 Imagen"/>
            <p:cNvPicPr/>
            <p:nvPr userDrawn="1"/>
          </p:nvPicPr>
          <p:blipFill>
            <a:blip r:embed="rId14" cstate="print">
              <a:extLst>
                <a:ext uri="{28A0092B-C50C-407E-A947-70E740481C1C}">
                  <a14:useLocalDpi xmlns:a14="http://schemas.microsoft.com/office/drawing/2010/main" val="0"/>
                </a:ext>
              </a:extLst>
            </a:blip>
            <a:stretch>
              <a:fillRect/>
            </a:stretch>
          </p:blipFill>
          <p:spPr>
            <a:xfrm>
              <a:off x="4427984" y="6179140"/>
              <a:ext cx="626745" cy="490220"/>
            </a:xfrm>
            <a:prstGeom prst="rect">
              <a:avLst/>
            </a:prstGeom>
          </p:spPr>
        </p:pic>
        <p:pic>
          <p:nvPicPr>
            <p:cNvPr id="15" name="14 Imagen"/>
            <p:cNvPicPr/>
            <p:nvPr userDrawn="1"/>
          </p:nvPicPr>
          <p:blipFill>
            <a:blip r:embed="rId15" cstate="print">
              <a:extLst>
                <a:ext uri="{28A0092B-C50C-407E-A947-70E740481C1C}">
                  <a14:useLocalDpi xmlns:a14="http://schemas.microsoft.com/office/drawing/2010/main" val="0"/>
                </a:ext>
              </a:extLst>
            </a:blip>
            <a:stretch>
              <a:fillRect/>
            </a:stretch>
          </p:blipFill>
          <p:spPr>
            <a:xfrm>
              <a:off x="3238366" y="6206763"/>
              <a:ext cx="1210945" cy="434975"/>
            </a:xfrm>
            <a:prstGeom prst="rect">
              <a:avLst/>
            </a:prstGeom>
          </p:spPr>
        </p:pic>
      </p:grpSp>
      <p:pic>
        <p:nvPicPr>
          <p:cNvPr id="16" name="15 Imagen"/>
          <p:cNvPicPr/>
          <p:nvPr userDrawn="1"/>
        </p:nvPicPr>
        <p:blipFill>
          <a:blip r:embed="rId16" cstate="print">
            <a:extLst>
              <a:ext uri="{28A0092B-C50C-407E-A947-70E740481C1C}">
                <a14:useLocalDpi xmlns:a14="http://schemas.microsoft.com/office/drawing/2010/main" val="0"/>
              </a:ext>
            </a:extLst>
          </a:blip>
          <a:stretch>
            <a:fillRect/>
          </a:stretch>
        </p:blipFill>
        <p:spPr>
          <a:xfrm>
            <a:off x="1330226" y="6049218"/>
            <a:ext cx="1445895" cy="692150"/>
          </a:xfrm>
          <a:prstGeom prst="rect">
            <a:avLst/>
          </a:prstGeom>
        </p:spPr>
      </p:pic>
      <p:pic>
        <p:nvPicPr>
          <p:cNvPr id="17" name="16 Imagen"/>
          <p:cNvPicPr/>
          <p:nvPr userDrawn="1"/>
        </p:nvPicPr>
        <p:blipFill>
          <a:blip r:embed="rId17" cstate="print">
            <a:extLst>
              <a:ext uri="{28A0092B-C50C-407E-A947-70E740481C1C}">
                <a14:useLocalDpi xmlns:a14="http://schemas.microsoft.com/office/drawing/2010/main" val="0"/>
              </a:ext>
            </a:extLst>
          </a:blip>
          <a:stretch>
            <a:fillRect/>
          </a:stretch>
        </p:blipFill>
        <p:spPr>
          <a:xfrm>
            <a:off x="6730826" y="6093296"/>
            <a:ext cx="1225550" cy="620395"/>
          </a:xfrm>
          <a:prstGeom prst="rect">
            <a:avLst/>
          </a:prstGeom>
        </p:spPr>
      </p:pic>
      <p:pic>
        <p:nvPicPr>
          <p:cNvPr id="20" name="0 Imagen" descr="munecon.jpg"/>
          <p:cNvPicPr/>
          <p:nvPr userDrawn="1"/>
        </p:nvPicPr>
        <p:blipFill>
          <a:blip r:embed="rId18" cstate="print"/>
          <a:stretch>
            <a:fillRect/>
          </a:stretch>
        </p:blipFill>
        <p:spPr>
          <a:xfrm>
            <a:off x="8244408" y="4365104"/>
            <a:ext cx="739775" cy="1409700"/>
          </a:xfrm>
          <a:prstGeom prst="rect">
            <a:avLst/>
          </a:prstGeom>
        </p:spPr>
      </p:pic>
    </p:spTree>
    <p:extLst>
      <p:ext uri="{BB962C8B-B14F-4D97-AF65-F5344CB8AC3E}">
        <p14:creationId xmlns:p14="http://schemas.microsoft.com/office/powerpoint/2010/main" val="21593341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b="1" kern="1200">
          <a:solidFill>
            <a:schemeClr val="accent6">
              <a:lumMod val="50000"/>
            </a:schemeClr>
          </a:solidFill>
          <a:latin typeface="Franklin Gothic Demi Cond" panose="020B0706030402020204" pitchFamily="34" charset="0"/>
          <a:ea typeface="+mj-ea"/>
          <a:cs typeface="+mj-cs"/>
        </a:defRPr>
      </a:lvl1pPr>
    </p:titleStyle>
    <p:bodyStyle>
      <a:lvl1pPr marL="342900" indent="-342900" algn="l" defTabSz="457200" rtl="0" eaLnBrk="1" latinLnBrk="0" hangingPunct="1">
        <a:spcBef>
          <a:spcPct val="20000"/>
        </a:spcBef>
        <a:buClr>
          <a:srgbClr val="35697E"/>
        </a:buClr>
        <a:buSzPct val="80000"/>
        <a:buFont typeface="Wingdings" panose="05000000000000000000" pitchFamily="2"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35697E"/>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35697E"/>
        </a:buClr>
        <a:buSzPct val="80000"/>
        <a:buFont typeface="Wingdings" panose="05000000000000000000" pitchFamily="2"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35697E"/>
        </a:buClr>
        <a:buSzPct val="80000"/>
        <a:buFont typeface="Wingdings" panose="05000000000000000000" pitchFamily="2" charset="2"/>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35697E"/>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14"/>
          <p:cNvSpPr txBox="1">
            <a:spLocks noChangeArrowheads="1"/>
          </p:cNvSpPr>
          <p:nvPr/>
        </p:nvSpPr>
        <p:spPr bwMode="auto">
          <a:xfrm>
            <a:off x="593725" y="5984875"/>
            <a:ext cx="184150" cy="457200"/>
          </a:xfrm>
          <a:prstGeom prst="rect">
            <a:avLst/>
          </a:prstGeom>
          <a:noFill/>
          <a:ln w="9525">
            <a:noFill/>
            <a:miter lim="800000"/>
            <a:headEnd/>
            <a:tailEnd/>
          </a:ln>
        </p:spPr>
        <p:txBody>
          <a:bodyPr wrap="none">
            <a:spAutoFit/>
          </a:bodyPr>
          <a:lstStyle/>
          <a:p>
            <a:pPr eaLnBrk="1" hangingPunct="1"/>
            <a:endParaRPr lang="en-US" altLang="es-VE" sz="2400"/>
          </a:p>
        </p:txBody>
      </p:sp>
      <p:sp>
        <p:nvSpPr>
          <p:cNvPr id="4101" name="Rectangle 25"/>
          <p:cNvSpPr>
            <a:spLocks noGrp="1" noChangeArrowheads="1"/>
          </p:cNvSpPr>
          <p:nvPr>
            <p:ph type="ctrTitle"/>
          </p:nvPr>
        </p:nvSpPr>
        <p:spPr>
          <a:xfrm>
            <a:off x="685800" y="2030983"/>
            <a:ext cx="7772400" cy="1470025"/>
          </a:xfrm>
        </p:spPr>
        <p:txBody>
          <a:bodyPr/>
          <a:lstStyle/>
          <a:p>
            <a:r>
              <a:rPr lang="es-VE" altLang="es-VE" sz="3600" b="1" dirty="0" smtClean="0">
                <a:solidFill>
                  <a:schemeClr val="accent6">
                    <a:lumMod val="50000"/>
                  </a:schemeClr>
                </a:solidFill>
                <a:latin typeface="Helvetica Neue"/>
                <a:cs typeface="Helvetica Neue"/>
              </a:rPr>
              <a:t>Nuestra Iniciativa o experiencia de Gestión </a:t>
            </a:r>
            <a:r>
              <a:rPr lang="es-VE" altLang="es-VE" sz="3600" b="1" dirty="0">
                <a:solidFill>
                  <a:schemeClr val="accent6">
                    <a:lumMod val="50000"/>
                  </a:schemeClr>
                </a:solidFill>
                <a:latin typeface="Helvetica Neue"/>
                <a:cs typeface="Helvetica Neue"/>
              </a:rPr>
              <a:t>Curricular *</a:t>
            </a:r>
            <a:endParaRPr lang="es-ES" altLang="es-VE" sz="3600" b="1" dirty="0" smtClean="0">
              <a:solidFill>
                <a:schemeClr val="accent6">
                  <a:lumMod val="50000"/>
                </a:schemeClr>
              </a:solidFill>
              <a:latin typeface="Helvetica Neue"/>
              <a:cs typeface="Helvetica Neue"/>
            </a:endParaRPr>
          </a:p>
        </p:txBody>
      </p:sp>
      <p:sp>
        <p:nvSpPr>
          <p:cNvPr id="4102" name="Rectangle 26"/>
          <p:cNvSpPr>
            <a:spLocks noGrp="1" noChangeArrowheads="1"/>
          </p:cNvSpPr>
          <p:nvPr>
            <p:ph type="subTitle" idx="1"/>
          </p:nvPr>
        </p:nvSpPr>
        <p:spPr>
          <a:xfrm>
            <a:off x="1371600" y="3886200"/>
            <a:ext cx="6400800" cy="1752600"/>
          </a:xfrm>
        </p:spPr>
        <p:txBody>
          <a:bodyPr>
            <a:noAutofit/>
          </a:bodyPr>
          <a:lstStyle/>
          <a:p>
            <a:pPr eaLnBrk="1" hangingPunct="1">
              <a:lnSpc>
                <a:spcPct val="80000"/>
              </a:lnSpc>
            </a:pPr>
            <a:endParaRPr lang="es-VE" altLang="es-VE" sz="2000" dirty="0" smtClean="0">
              <a:latin typeface="Helvetica Neue Light"/>
              <a:cs typeface="Helvetica Neue Light"/>
            </a:endParaRPr>
          </a:p>
          <a:p>
            <a:pPr eaLnBrk="1" hangingPunct="1">
              <a:lnSpc>
                <a:spcPct val="80000"/>
              </a:lnSpc>
            </a:pPr>
            <a:r>
              <a:rPr lang="es-VE" altLang="es-VE" sz="2000" dirty="0" smtClean="0">
                <a:latin typeface="Helvetica Neue Light"/>
                <a:cs typeface="Helvetica Neue Light"/>
              </a:rPr>
              <a:t>Mi nombre y apellido</a:t>
            </a:r>
          </a:p>
          <a:p>
            <a:pPr eaLnBrk="1" hangingPunct="1">
              <a:lnSpc>
                <a:spcPct val="80000"/>
              </a:lnSpc>
            </a:pPr>
            <a:r>
              <a:rPr lang="es-VE" altLang="es-VE" sz="2000" dirty="0" smtClean="0">
                <a:latin typeface="Helvetica Neue Light"/>
                <a:cs typeface="Helvetica Neue Light"/>
              </a:rPr>
              <a:t>2016</a:t>
            </a:r>
          </a:p>
          <a:p>
            <a:pPr eaLnBrk="1" hangingPunct="1">
              <a:lnSpc>
                <a:spcPct val="80000"/>
              </a:lnSpc>
            </a:pPr>
            <a:r>
              <a:rPr lang="es-VE" altLang="es-VE" sz="2000" dirty="0" smtClean="0">
                <a:latin typeface="Helvetica Neue Light"/>
                <a:cs typeface="Helvetica Neue Light"/>
              </a:rPr>
              <a:t>Medellín</a:t>
            </a:r>
          </a:p>
          <a:p>
            <a:pPr eaLnBrk="1" hangingPunct="1">
              <a:lnSpc>
                <a:spcPct val="80000"/>
              </a:lnSpc>
            </a:pPr>
            <a:endParaRPr lang="es-VE" altLang="es-VE" sz="2000" dirty="0" smtClean="0">
              <a:latin typeface="Helvetica Neue Light"/>
              <a:cs typeface="Helvetica Neue Light"/>
            </a:endParaRPr>
          </a:p>
        </p:txBody>
      </p:sp>
      <p:pic>
        <p:nvPicPr>
          <p:cNvPr id="9" name="Imagen 8" descr="Logo UNiversidad-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0364" y="1052736"/>
            <a:ext cx="883273" cy="883273"/>
          </a:xfrm>
          <a:prstGeom prst="rect">
            <a:avLst/>
          </a:prstGeom>
        </p:spPr>
      </p:pic>
      <p:sp>
        <p:nvSpPr>
          <p:cNvPr id="6" name="Rectangle 25"/>
          <p:cNvSpPr txBox="1">
            <a:spLocks noChangeArrowheads="1"/>
          </p:cNvSpPr>
          <p:nvPr/>
        </p:nvSpPr>
        <p:spPr>
          <a:xfrm>
            <a:off x="838200" y="6585768"/>
            <a:ext cx="7687183" cy="3716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altLang="es-VE" sz="600" dirty="0" smtClean="0">
                <a:solidFill>
                  <a:srgbClr val="FF6600"/>
                </a:solidFill>
                <a:latin typeface="Helvetica Neue"/>
                <a:cs typeface="Helvetica Neue"/>
              </a:rPr>
              <a:t>* Con base al curso de </a:t>
            </a:r>
            <a:r>
              <a:rPr lang="es-CO" altLang="es-VE" sz="600" dirty="0">
                <a:solidFill>
                  <a:srgbClr val="FF6600"/>
                </a:solidFill>
                <a:latin typeface="Helvetica Neue"/>
                <a:cs typeface="Helvetica Neue"/>
              </a:rPr>
              <a:t>Gestión y </a:t>
            </a:r>
            <a:r>
              <a:rPr lang="es-CO" altLang="es-VE" sz="600" dirty="0" smtClean="0">
                <a:solidFill>
                  <a:srgbClr val="FF6600"/>
                </a:solidFill>
                <a:latin typeface="Helvetica Neue"/>
                <a:cs typeface="Helvetica Neue"/>
              </a:rPr>
              <a:t>Liderazgo </a:t>
            </a:r>
            <a:r>
              <a:rPr lang="es-CO" altLang="es-VE" sz="600" dirty="0">
                <a:solidFill>
                  <a:srgbClr val="FF6600"/>
                </a:solidFill>
                <a:latin typeface="Helvetica Neue"/>
                <a:cs typeface="Helvetica Neue"/>
              </a:rPr>
              <a:t>en los Procesos Curriculares  GLPC </a:t>
            </a:r>
            <a:r>
              <a:rPr lang="es-CO" altLang="es-VE" sz="600" dirty="0" smtClean="0">
                <a:solidFill>
                  <a:srgbClr val="FF6600"/>
                </a:solidFill>
                <a:latin typeface="Helvetica Neue"/>
                <a:cs typeface="Helvetica Neue"/>
              </a:rPr>
              <a:t>– 1 organizado por ASCUN / 2015</a:t>
            </a:r>
            <a:r>
              <a:rPr lang="es-VE" altLang="es-VE" sz="600" dirty="0" smtClean="0">
                <a:solidFill>
                  <a:srgbClr val="FF6600"/>
                </a:solidFill>
                <a:latin typeface="Helvetica Neue"/>
                <a:cs typeface="Helvetica Neue"/>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noFill/>
        </p:spPr>
        <p:txBody>
          <a:bodyPr>
            <a:normAutofit fontScale="90000"/>
          </a:bodyPr>
          <a:lstStyle/>
          <a:p>
            <a:pPr eaLnBrk="1" hangingPunct="1"/>
            <a:r>
              <a:rPr lang="es-VE" altLang="es-VE" sz="3600" b="1" dirty="0" smtClean="0">
                <a:solidFill>
                  <a:schemeClr val="accent6">
                    <a:lumMod val="50000"/>
                  </a:schemeClr>
                </a:solidFill>
                <a:latin typeface="Helvetica Neue"/>
                <a:cs typeface="Helvetica Neue"/>
              </a:rPr>
              <a:t>Institución de educación superior XX</a:t>
            </a:r>
          </a:p>
        </p:txBody>
      </p:sp>
      <p:sp>
        <p:nvSpPr>
          <p:cNvPr id="9" name="8 Marcador de contenido"/>
          <p:cNvSpPr>
            <a:spLocks noGrp="1"/>
          </p:cNvSpPr>
          <p:nvPr>
            <p:ph idx="1"/>
          </p:nvPr>
        </p:nvSpPr>
        <p:spPr>
          <a:xfrm>
            <a:off x="508000" y="1700808"/>
            <a:ext cx="7952432" cy="4104456"/>
          </a:xfrm>
        </p:spPr>
        <p:txBody>
          <a:bodyPr>
            <a:normAutofit fontScale="55000" lnSpcReduction="20000"/>
          </a:bodyPr>
          <a:lstStyle/>
          <a:p>
            <a:pPr>
              <a:lnSpc>
                <a:spcPct val="120000"/>
              </a:lnSpc>
              <a:buFontTx/>
              <a:buChar char="•"/>
            </a:pPr>
            <a:r>
              <a:rPr lang="es-ES_tradnl" altLang="es-VE" dirty="0" smtClean="0">
                <a:latin typeface="Helvetica Neue"/>
                <a:cs typeface="Helvetica Neue"/>
              </a:rPr>
              <a:t>Carácter pública/privada/híbrida/</a:t>
            </a:r>
            <a:r>
              <a:rPr lang="es-ES_tradnl" altLang="es-VE" dirty="0" err="1" smtClean="0">
                <a:latin typeface="Helvetica Neue"/>
                <a:cs typeface="Helvetica Neue"/>
              </a:rPr>
              <a:t>exptal</a:t>
            </a:r>
            <a:r>
              <a:rPr lang="es-ES_tradnl" altLang="es-VE" dirty="0" smtClean="0">
                <a:latin typeface="Helvetica Neue"/>
                <a:cs typeface="Helvetica Neue"/>
              </a:rPr>
              <a:t>/confesional.</a:t>
            </a:r>
          </a:p>
          <a:p>
            <a:pPr>
              <a:lnSpc>
                <a:spcPct val="120000"/>
              </a:lnSpc>
              <a:buFontTx/>
              <a:buChar char="•"/>
            </a:pPr>
            <a:r>
              <a:rPr lang="es-ES_tradnl" altLang="es-VE" dirty="0" smtClean="0">
                <a:latin typeface="Helvetica Neue"/>
                <a:cs typeface="Helvetica Neue"/>
              </a:rPr>
              <a:t>Creada en XX.</a:t>
            </a:r>
          </a:p>
          <a:p>
            <a:pPr>
              <a:lnSpc>
                <a:spcPct val="120000"/>
              </a:lnSpc>
              <a:buFontTx/>
              <a:buChar char="•"/>
            </a:pPr>
            <a:r>
              <a:rPr lang="es-ES_tradnl" altLang="es-VE" dirty="0" smtClean="0">
                <a:latin typeface="Helvetica Neue"/>
                <a:cs typeface="Helvetica Neue"/>
              </a:rPr>
              <a:t>Estructura XX.</a:t>
            </a:r>
          </a:p>
          <a:p>
            <a:pPr>
              <a:lnSpc>
                <a:spcPct val="120000"/>
              </a:lnSpc>
              <a:buFontTx/>
              <a:buChar char="•"/>
            </a:pPr>
            <a:r>
              <a:rPr lang="es-ES_tradnl" altLang="es-VE" dirty="0" smtClean="0">
                <a:latin typeface="Helvetica Neue"/>
                <a:cs typeface="Helvetica Neue"/>
              </a:rPr>
              <a:t>XXXX alumnos de pregrado en XX carreras cortas (TSU/grado de asociado) y XX carreras largas.</a:t>
            </a:r>
          </a:p>
          <a:p>
            <a:pPr>
              <a:lnSpc>
                <a:spcPct val="120000"/>
              </a:lnSpc>
              <a:buFontTx/>
              <a:buChar char="•"/>
            </a:pPr>
            <a:r>
              <a:rPr lang="es-ES_tradnl" altLang="es-VE" dirty="0" smtClean="0">
                <a:latin typeface="Helvetica Neue"/>
                <a:cs typeface="Helvetica Neue"/>
              </a:rPr>
              <a:t>XXXX alumnos de postgrado en XX programas (especializaciones, maestrías y doctorados).</a:t>
            </a:r>
          </a:p>
          <a:p>
            <a:pPr>
              <a:lnSpc>
                <a:spcPct val="120000"/>
              </a:lnSpc>
              <a:buFontTx/>
              <a:buChar char="•"/>
            </a:pPr>
            <a:r>
              <a:rPr lang="es-ES_tradnl" altLang="es-VE" dirty="0" smtClean="0">
                <a:latin typeface="Helvetica Neue"/>
                <a:cs typeface="Helvetica Neue"/>
              </a:rPr>
              <a:t>Cuenta con XXX profesores a jornada completa y XXX a jornada por horas.</a:t>
            </a:r>
          </a:p>
          <a:p>
            <a:pPr>
              <a:lnSpc>
                <a:spcPct val="120000"/>
              </a:lnSpc>
              <a:buFontTx/>
              <a:buChar char="•"/>
            </a:pPr>
            <a:r>
              <a:rPr lang="es-ES_tradnl" altLang="es-VE" dirty="0" smtClean="0">
                <a:latin typeface="Helvetica Neue"/>
                <a:cs typeface="Helvetica Neue"/>
              </a:rPr>
              <a:t>De todos sus profesores (activos y jubilados), un total de XXX poseen título de Doctor.</a:t>
            </a:r>
          </a:p>
          <a:p>
            <a:pPr>
              <a:lnSpc>
                <a:spcPct val="120000"/>
              </a:lnSpc>
              <a:buFontTx/>
              <a:buChar char="•"/>
            </a:pPr>
            <a:r>
              <a:rPr lang="es-ES_tradnl" altLang="es-VE" dirty="0" smtClean="0">
                <a:latin typeface="Helvetica Neue"/>
                <a:cs typeface="Helvetica Neue"/>
              </a:rPr>
              <a:t># de personas que trabajan como personal de apoyo: personal administrativo, obrero.</a:t>
            </a:r>
            <a:endParaRPr lang="en-US" altLang="es-VE" dirty="0" smtClean="0">
              <a:latin typeface="Helvetica Neue"/>
              <a:cs typeface="Helvetica Neue"/>
            </a:endParaRPr>
          </a:p>
          <a:p>
            <a:pPr>
              <a:lnSpc>
                <a:spcPct val="120000"/>
              </a:lnSpc>
            </a:pPr>
            <a:endParaRPr lang="es-CO" dirty="0"/>
          </a:p>
        </p:txBody>
      </p:sp>
      <p:pic>
        <p:nvPicPr>
          <p:cNvPr id="10" name="Imagen 9" descr="Logo UNiversidad-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0"/>
            <a:ext cx="883273" cy="88327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a:noFill/>
        </p:spPr>
        <p:txBody>
          <a:bodyPr>
            <a:normAutofit fontScale="90000"/>
          </a:bodyPr>
          <a:lstStyle/>
          <a:p>
            <a:pPr eaLnBrk="1" hangingPunct="1"/>
            <a:r>
              <a:rPr lang="es-VE" altLang="es-VE" sz="3600" b="1" dirty="0" smtClean="0">
                <a:latin typeface="Helvetica Neue"/>
                <a:cs typeface="Helvetica Neue"/>
              </a:rPr>
              <a:t> Unidad, programa o proceso de su IES en la que </a:t>
            </a:r>
            <a:br>
              <a:rPr lang="es-VE" altLang="es-VE" sz="3600" b="1" dirty="0" smtClean="0">
                <a:latin typeface="Helvetica Neue"/>
                <a:cs typeface="Helvetica Neue"/>
              </a:rPr>
            </a:br>
            <a:r>
              <a:rPr lang="es-VE" altLang="es-VE" sz="3600" b="1" dirty="0" smtClean="0">
                <a:latin typeface="Helvetica Neue"/>
                <a:cs typeface="Helvetica Neue"/>
              </a:rPr>
              <a:t>se realizó la iniciativa</a:t>
            </a:r>
          </a:p>
        </p:txBody>
      </p:sp>
      <p:sp>
        <p:nvSpPr>
          <p:cNvPr id="13" name="12 Subtítulo"/>
          <p:cNvSpPr>
            <a:spLocks noGrp="1"/>
          </p:cNvSpPr>
          <p:nvPr>
            <p:ph type="subTitle" idx="1"/>
          </p:nvPr>
        </p:nvSpPr>
        <p:spPr/>
        <p:txBody>
          <a:bodyPr>
            <a:normAutofit fontScale="92500"/>
          </a:bodyPr>
          <a:lstStyle/>
          <a:p>
            <a:r>
              <a:rPr lang="es-VE" altLang="es-VE" dirty="0" smtClean="0">
                <a:latin typeface="Helvetica Neue"/>
                <a:cs typeface="Helvetica Neue"/>
              </a:rPr>
              <a:t>Incorporar alguna información sobre la unidad, programa o proceso en donde se realizó la iniciativa</a:t>
            </a:r>
          </a:p>
          <a:p>
            <a:endParaRPr lang="es-CO" dirty="0"/>
          </a:p>
        </p:txBody>
      </p:sp>
      <p:sp>
        <p:nvSpPr>
          <p:cNvPr id="8195" name="Rectangle 6"/>
          <p:cNvSpPr>
            <a:spLocks noChangeArrowheads="1"/>
          </p:cNvSpPr>
          <p:nvPr/>
        </p:nvSpPr>
        <p:spPr bwMode="auto">
          <a:xfrm>
            <a:off x="754323" y="3429000"/>
            <a:ext cx="7772400" cy="1035224"/>
          </a:xfrm>
          <a:prstGeom prst="rect">
            <a:avLst/>
          </a:prstGeom>
          <a:noFill/>
          <a:ln w="9525">
            <a:noFill/>
            <a:miter lim="800000"/>
            <a:headEnd/>
            <a:tailEnd/>
          </a:ln>
        </p:spPr>
        <p:txBody>
          <a:bodyPr/>
          <a:lstStyle/>
          <a:p>
            <a:pPr marL="342900" indent="-342900" algn="just" eaLnBrk="1" hangingPunct="1">
              <a:lnSpc>
                <a:spcPct val="90000"/>
              </a:lnSpc>
              <a:spcBef>
                <a:spcPct val="20000"/>
              </a:spcBef>
              <a:buFontTx/>
              <a:buChar char="•"/>
            </a:pPr>
            <a:endParaRPr lang="es-VE" altLang="es-VE" sz="2400" dirty="0">
              <a:latin typeface="Helvetica Neue"/>
              <a:cs typeface="Helvetica Neue"/>
            </a:endParaRPr>
          </a:p>
        </p:txBody>
      </p:sp>
      <p:pic>
        <p:nvPicPr>
          <p:cNvPr id="8" name="Imagen 7" descr="Logo UNiversidad-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4624"/>
            <a:ext cx="883273" cy="88327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noFill/>
        </p:spPr>
        <p:txBody>
          <a:bodyPr/>
          <a:lstStyle/>
          <a:p>
            <a:pPr eaLnBrk="1" hangingPunct="1"/>
            <a:r>
              <a:rPr lang="es-VE" altLang="es-VE" sz="3600" b="1" dirty="0" smtClean="0">
                <a:latin typeface="Helvetica Neue"/>
                <a:cs typeface="Helvetica Neue"/>
              </a:rPr>
              <a:t>Problema / Oportunidad</a:t>
            </a:r>
          </a:p>
        </p:txBody>
      </p:sp>
      <p:sp>
        <p:nvSpPr>
          <p:cNvPr id="10243" name="Rectangle 5"/>
          <p:cNvSpPr>
            <a:spLocks noGrp="1" noChangeArrowheads="1"/>
          </p:cNvSpPr>
          <p:nvPr>
            <p:ph sz="half" idx="1"/>
          </p:nvPr>
        </p:nvSpPr>
        <p:spPr>
          <a:xfrm>
            <a:off x="457200" y="1600201"/>
            <a:ext cx="4038600" cy="4205064"/>
          </a:xfrm>
          <a:noFill/>
          <a:ln w="28575" cmpd="sng">
            <a:noFill/>
          </a:ln>
        </p:spPr>
        <p:txBody>
          <a:bodyPr>
            <a:normAutofit/>
          </a:bodyPr>
          <a:lstStyle/>
          <a:p>
            <a:pPr indent="41275" algn="ctr" eaLnBrk="1" hangingPunct="1">
              <a:buFontTx/>
              <a:buNone/>
            </a:pPr>
            <a:r>
              <a:rPr lang="es-ES" altLang="es-VE" sz="2400" u="sng" dirty="0" smtClean="0">
                <a:solidFill>
                  <a:srgbClr val="35697E"/>
                </a:solidFill>
                <a:latin typeface="Helvetica Neue"/>
                <a:cs typeface="Helvetica Neue"/>
              </a:rPr>
              <a:t>Situación problemática</a:t>
            </a:r>
            <a:endParaRPr lang="es-ES" altLang="es-VE" sz="2400" dirty="0" smtClean="0">
              <a:solidFill>
                <a:srgbClr val="35697E"/>
              </a:solidFill>
              <a:latin typeface="Helvetica Neue"/>
              <a:cs typeface="Helvetica Neue"/>
            </a:endParaRPr>
          </a:p>
          <a:p>
            <a:pPr indent="0" eaLnBrk="1" hangingPunct="1">
              <a:buNone/>
            </a:pPr>
            <a:endParaRPr lang="es-ES" altLang="es-VE" sz="2400" dirty="0" smtClean="0">
              <a:latin typeface="Helvetica Neue"/>
              <a:cs typeface="Helvetica Neue"/>
            </a:endParaRPr>
          </a:p>
          <a:p>
            <a:pPr indent="0" algn="just" eaLnBrk="1" hangingPunct="1">
              <a:buNone/>
            </a:pPr>
            <a:r>
              <a:rPr lang="es-ES" altLang="es-VE" sz="2400" dirty="0" smtClean="0">
                <a:latin typeface="Helvetica Neue"/>
                <a:cs typeface="Helvetica Neue"/>
              </a:rPr>
              <a:t>Lo que ocurría en su momento, con relación al asunto que pensó en abordar. Contextualice de acuerdo a su iniciativa de gestión.</a:t>
            </a:r>
            <a:endParaRPr lang="es-VE" altLang="es-VE" sz="1800" dirty="0" smtClean="0">
              <a:latin typeface="Helvetica Neue"/>
              <a:cs typeface="Helvetica Neue"/>
            </a:endParaRPr>
          </a:p>
        </p:txBody>
      </p:sp>
      <p:sp>
        <p:nvSpPr>
          <p:cNvPr id="10244" name="Rectangle 6"/>
          <p:cNvSpPr>
            <a:spLocks noGrp="1" noChangeArrowheads="1"/>
          </p:cNvSpPr>
          <p:nvPr>
            <p:ph sz="half" idx="2"/>
          </p:nvPr>
        </p:nvSpPr>
        <p:spPr>
          <a:xfrm>
            <a:off x="4648200" y="1600201"/>
            <a:ext cx="4038600" cy="4205064"/>
          </a:xfrm>
          <a:noFill/>
          <a:ln w="28575" cap="flat" cmpd="sng">
            <a:noFill/>
          </a:ln>
        </p:spPr>
        <p:txBody>
          <a:bodyPr>
            <a:normAutofit/>
          </a:bodyPr>
          <a:lstStyle/>
          <a:p>
            <a:pPr indent="41275" algn="just" eaLnBrk="1" hangingPunct="1">
              <a:buFontTx/>
              <a:buNone/>
            </a:pPr>
            <a:r>
              <a:rPr lang="es-ES" altLang="es-VE" sz="2400" dirty="0" smtClean="0">
                <a:solidFill>
                  <a:srgbClr val="FF6600"/>
                </a:solidFill>
                <a:latin typeface="Helvetica Neue"/>
                <a:cs typeface="Helvetica Neue"/>
              </a:rPr>
              <a:t>    </a:t>
            </a:r>
            <a:r>
              <a:rPr lang="es-ES" altLang="es-VE" sz="2400" u="sng" dirty="0" smtClean="0">
                <a:solidFill>
                  <a:srgbClr val="35697E"/>
                </a:solidFill>
                <a:latin typeface="Helvetica Neue"/>
                <a:cs typeface="Helvetica Neue"/>
              </a:rPr>
              <a:t>Situación deseada</a:t>
            </a:r>
          </a:p>
          <a:p>
            <a:pPr indent="0" algn="just" eaLnBrk="1" hangingPunct="1">
              <a:buNone/>
            </a:pPr>
            <a:endParaRPr lang="es-VE" altLang="es-VE" sz="2400" dirty="0" smtClean="0">
              <a:latin typeface="Helvetica Neue"/>
              <a:cs typeface="Helvetica Neue"/>
            </a:endParaRPr>
          </a:p>
          <a:p>
            <a:pPr indent="0" algn="just" eaLnBrk="1" hangingPunct="1">
              <a:buNone/>
            </a:pPr>
            <a:r>
              <a:rPr lang="es-VE" altLang="es-VE" sz="2400" dirty="0" smtClean="0">
                <a:latin typeface="Helvetica Neue"/>
                <a:cs typeface="Helvetica Neue"/>
              </a:rPr>
              <a:t>Lo que se esperaba que resultara de positivo luego de  la intervención. (Ojo, la intervención es lo que me permite lograr la condición deseada, pero NO es lo mismo que la condición deseada).</a:t>
            </a:r>
          </a:p>
        </p:txBody>
      </p:sp>
      <p:pic>
        <p:nvPicPr>
          <p:cNvPr id="12" name="Imagen 11" descr="Logo UNiversidad-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16632"/>
            <a:ext cx="883273" cy="88327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3"/>
          <p:cNvSpPr>
            <a:spLocks noGrp="1" noChangeArrowheads="1"/>
          </p:cNvSpPr>
          <p:nvPr>
            <p:ph type="title"/>
          </p:nvPr>
        </p:nvSpPr>
        <p:spPr/>
        <p:txBody>
          <a:bodyPr>
            <a:normAutofit fontScale="90000"/>
          </a:bodyPr>
          <a:lstStyle/>
          <a:p>
            <a:pPr eaLnBrk="1" hangingPunct="1"/>
            <a:r>
              <a:rPr lang="en-US" altLang="es-VE" sz="3600" b="1" dirty="0" smtClean="0">
                <a:latin typeface="Helvetica Neue"/>
                <a:cs typeface="Helvetica Neue"/>
              </a:rPr>
              <a:t>Meta de la </a:t>
            </a:r>
            <a:r>
              <a:rPr lang="en-US" altLang="es-VE" sz="3600" b="1" dirty="0" err="1" smtClean="0">
                <a:latin typeface="Helvetica Neue"/>
                <a:cs typeface="Helvetica Neue"/>
              </a:rPr>
              <a:t>iniciativa</a:t>
            </a:r>
            <a:r>
              <a:rPr lang="en-US" altLang="es-VE" sz="3600" b="1" dirty="0" smtClean="0">
                <a:latin typeface="Helvetica Neue"/>
                <a:cs typeface="Helvetica Neue"/>
              </a:rPr>
              <a:t> de </a:t>
            </a:r>
            <a:r>
              <a:rPr lang="en-US" altLang="es-VE" sz="3600" b="1" dirty="0" err="1" smtClean="0">
                <a:latin typeface="Helvetica Neue"/>
                <a:cs typeface="Helvetica Neue"/>
              </a:rPr>
              <a:t>gestión</a:t>
            </a:r>
            <a:r>
              <a:rPr lang="en-US" altLang="es-VE" sz="3600" b="1" dirty="0" smtClean="0">
                <a:latin typeface="Helvetica Neue"/>
                <a:cs typeface="Helvetica Neue"/>
              </a:rPr>
              <a:t> </a:t>
            </a:r>
            <a:r>
              <a:rPr lang="en-US" altLang="es-VE" sz="3600" b="1" dirty="0" err="1" smtClean="0">
                <a:latin typeface="Helvetica Neue"/>
                <a:cs typeface="Helvetica Neue"/>
              </a:rPr>
              <a:t>realizada</a:t>
            </a:r>
            <a:endParaRPr lang="en-US" altLang="es-VE" sz="3600" b="1" dirty="0" smtClean="0">
              <a:latin typeface="Helvetica Neue"/>
              <a:cs typeface="Helvetica Neue"/>
            </a:endParaRPr>
          </a:p>
        </p:txBody>
      </p:sp>
      <p:sp>
        <p:nvSpPr>
          <p:cNvPr id="12291" name="Rectangle 1034"/>
          <p:cNvSpPr>
            <a:spLocks noGrp="1" noChangeArrowheads="1"/>
          </p:cNvSpPr>
          <p:nvPr>
            <p:ph idx="1"/>
          </p:nvPr>
        </p:nvSpPr>
        <p:spPr/>
        <p:txBody>
          <a:bodyPr/>
          <a:lstStyle/>
          <a:p>
            <a:pPr algn="just" eaLnBrk="1" hangingPunct="1"/>
            <a:r>
              <a:rPr lang="es-VE" altLang="es-VE" sz="2400" dirty="0" smtClean="0">
                <a:latin typeface="Helvetica Neue"/>
                <a:cs typeface="Helvetica Neue"/>
              </a:rPr>
              <a:t>Recuerde que una meta es un objetivo, incluye un verbo de acción y un predicado, y contiene una fecha límite.</a:t>
            </a:r>
            <a:endParaRPr lang="en-US" altLang="es-VE" sz="2400" dirty="0" smtClean="0">
              <a:latin typeface="Helvetica Neue"/>
              <a:cs typeface="Helvetica Neue"/>
            </a:endParaRPr>
          </a:p>
        </p:txBody>
      </p:sp>
      <p:pic>
        <p:nvPicPr>
          <p:cNvPr id="9" name="Imagen 11" descr="Logo UNiversidad-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4624"/>
            <a:ext cx="883273" cy="88327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a:noAutofit/>
          </a:bodyPr>
          <a:lstStyle/>
          <a:p>
            <a:pPr eaLnBrk="1" hangingPunct="1"/>
            <a:r>
              <a:rPr lang="es-VE" altLang="es-VE" sz="3600" b="1" dirty="0" smtClean="0">
                <a:latin typeface="Helvetica Neue"/>
                <a:cs typeface="Helvetica Neue"/>
              </a:rPr>
              <a:t>Descripción de la iniciativa</a:t>
            </a:r>
          </a:p>
        </p:txBody>
      </p:sp>
      <p:sp>
        <p:nvSpPr>
          <p:cNvPr id="9" name="8 Marcador de contenido"/>
          <p:cNvSpPr>
            <a:spLocks noGrp="1"/>
          </p:cNvSpPr>
          <p:nvPr>
            <p:ph idx="1"/>
          </p:nvPr>
        </p:nvSpPr>
        <p:spPr/>
        <p:txBody>
          <a:bodyPr>
            <a:normAutofit/>
          </a:bodyPr>
          <a:lstStyle/>
          <a:p>
            <a:pPr>
              <a:spcBef>
                <a:spcPct val="50000"/>
              </a:spcBef>
            </a:pPr>
            <a:r>
              <a:rPr lang="en-US" altLang="es-VE" sz="2800" dirty="0" err="1" smtClean="0">
                <a:latin typeface="Helvetica Neue"/>
                <a:cs typeface="Helvetica Neue Medium"/>
              </a:rPr>
              <a:t>Actividades</a:t>
            </a:r>
            <a:r>
              <a:rPr lang="en-US" altLang="es-VE" sz="2800" dirty="0" smtClean="0">
                <a:latin typeface="Helvetica Neue"/>
                <a:cs typeface="Helvetica Neue Medium"/>
              </a:rPr>
              <a:t> </a:t>
            </a:r>
            <a:r>
              <a:rPr lang="en-US" altLang="es-VE" sz="2800" dirty="0" err="1" smtClean="0">
                <a:latin typeface="Helvetica Neue"/>
                <a:cs typeface="Helvetica Neue Medium"/>
              </a:rPr>
              <a:t>que</a:t>
            </a:r>
            <a:r>
              <a:rPr lang="en-US" altLang="es-VE" sz="2800" dirty="0" smtClean="0">
                <a:latin typeface="Helvetica Neue"/>
                <a:cs typeface="Helvetica Neue Medium"/>
              </a:rPr>
              <a:t> </a:t>
            </a:r>
            <a:r>
              <a:rPr lang="en-US" altLang="es-VE" sz="2800" dirty="0" err="1" smtClean="0">
                <a:latin typeface="Helvetica Neue"/>
                <a:cs typeface="Helvetica Neue Medium"/>
              </a:rPr>
              <a:t>realizó</a:t>
            </a:r>
            <a:r>
              <a:rPr lang="en-US" altLang="es-VE" sz="2800" dirty="0" smtClean="0">
                <a:latin typeface="Helvetica Neue"/>
                <a:cs typeface="Helvetica Neue Medium"/>
              </a:rPr>
              <a:t> </a:t>
            </a:r>
            <a:r>
              <a:rPr lang="en-US" altLang="es-VE" sz="2800" dirty="0" err="1" smtClean="0">
                <a:latin typeface="Helvetica Neue"/>
                <a:cs typeface="Helvetica Neue Medium"/>
              </a:rPr>
              <a:t>para</a:t>
            </a:r>
            <a:r>
              <a:rPr lang="en-US" altLang="es-VE" sz="2800" dirty="0" smtClean="0">
                <a:latin typeface="Helvetica Neue"/>
                <a:cs typeface="Helvetica Neue Medium"/>
              </a:rPr>
              <a:t> </a:t>
            </a:r>
            <a:r>
              <a:rPr lang="en-US" altLang="es-VE" sz="2800" dirty="0" err="1" smtClean="0">
                <a:latin typeface="Helvetica Neue"/>
                <a:cs typeface="Helvetica Neue Medium"/>
              </a:rPr>
              <a:t>que</a:t>
            </a:r>
            <a:r>
              <a:rPr lang="en-US" altLang="es-VE" sz="2800" dirty="0" smtClean="0">
                <a:latin typeface="Helvetica Neue"/>
                <a:cs typeface="Helvetica Neue Medium"/>
              </a:rPr>
              <a:t>:</a:t>
            </a:r>
          </a:p>
          <a:p>
            <a:pPr lvl="1">
              <a:spcBef>
                <a:spcPct val="50000"/>
              </a:spcBef>
            </a:pPr>
            <a:r>
              <a:rPr lang="en-US" altLang="es-VE" sz="2400" dirty="0" smtClean="0">
                <a:latin typeface="Helvetica Neue"/>
                <a:cs typeface="Helvetica Neue"/>
              </a:rPr>
              <a:t>Se </a:t>
            </a:r>
            <a:r>
              <a:rPr lang="en-US" altLang="es-VE" sz="2400" dirty="0" err="1" smtClean="0">
                <a:latin typeface="Helvetica Neue"/>
                <a:cs typeface="Helvetica Neue"/>
              </a:rPr>
              <a:t>implantara</a:t>
            </a:r>
            <a:r>
              <a:rPr lang="en-US" altLang="es-VE" sz="2400" dirty="0" smtClean="0">
                <a:latin typeface="Helvetica Neue"/>
                <a:cs typeface="Helvetica Neue"/>
              </a:rPr>
              <a:t> el plan de </a:t>
            </a:r>
            <a:r>
              <a:rPr lang="en-US" altLang="es-VE" sz="2400" dirty="0" err="1" smtClean="0">
                <a:latin typeface="Helvetica Neue"/>
                <a:cs typeface="Helvetica Neue"/>
              </a:rPr>
              <a:t>intervención</a:t>
            </a:r>
            <a:r>
              <a:rPr lang="en-US" altLang="es-VE" sz="2400" dirty="0" smtClean="0">
                <a:latin typeface="Helvetica Neue"/>
                <a:cs typeface="Helvetica Neue"/>
              </a:rPr>
              <a:t>. </a:t>
            </a:r>
            <a:r>
              <a:rPr lang="en-US" altLang="es-VE" sz="2400" dirty="0" err="1" smtClean="0">
                <a:latin typeface="Helvetica Neue"/>
                <a:cs typeface="Helvetica Neue"/>
              </a:rPr>
              <a:t>Puede</a:t>
            </a:r>
            <a:r>
              <a:rPr lang="en-US" altLang="es-VE" sz="2400" dirty="0" smtClean="0">
                <a:latin typeface="Helvetica Neue"/>
                <a:cs typeface="Helvetica Neue"/>
              </a:rPr>
              <a:t> </a:t>
            </a:r>
            <a:r>
              <a:rPr lang="en-US" altLang="es-VE" sz="2400" dirty="0" err="1" smtClean="0">
                <a:latin typeface="Helvetica Neue"/>
                <a:cs typeface="Helvetica Neue"/>
              </a:rPr>
              <a:t>indicar</a:t>
            </a:r>
            <a:r>
              <a:rPr lang="en-US" altLang="es-VE" sz="2400" dirty="0" smtClean="0">
                <a:latin typeface="Helvetica Neue"/>
                <a:cs typeface="Helvetica Neue"/>
              </a:rPr>
              <a:t> </a:t>
            </a:r>
            <a:r>
              <a:rPr lang="en-US" altLang="es-VE" sz="2400" dirty="0" err="1" smtClean="0">
                <a:latin typeface="Helvetica Neue"/>
                <a:cs typeface="Helvetica Neue"/>
              </a:rPr>
              <a:t>aquí</a:t>
            </a:r>
            <a:r>
              <a:rPr lang="en-US" altLang="es-VE" sz="2400" dirty="0" smtClean="0">
                <a:latin typeface="Helvetica Neue"/>
                <a:cs typeface="Helvetica Neue"/>
              </a:rPr>
              <a:t>: </a:t>
            </a:r>
            <a:r>
              <a:rPr lang="en-US" altLang="es-VE" sz="2400" dirty="0" err="1" smtClean="0">
                <a:latin typeface="Helvetica Neue"/>
                <a:cs typeface="Helvetica Neue"/>
              </a:rPr>
              <a:t>fases</a:t>
            </a:r>
            <a:r>
              <a:rPr lang="en-US" altLang="es-VE" sz="2400" dirty="0" smtClean="0">
                <a:latin typeface="Helvetica Neue"/>
                <a:cs typeface="Helvetica Neue"/>
              </a:rPr>
              <a:t>, </a:t>
            </a:r>
            <a:r>
              <a:rPr lang="en-US" altLang="es-VE" sz="2400" dirty="0" err="1" smtClean="0">
                <a:latin typeface="Helvetica Neue"/>
                <a:cs typeface="Helvetica Neue"/>
              </a:rPr>
              <a:t>actividades</a:t>
            </a:r>
            <a:r>
              <a:rPr lang="en-US" altLang="es-VE" sz="2400" dirty="0" smtClean="0">
                <a:latin typeface="Helvetica Neue"/>
                <a:cs typeface="Helvetica Neue"/>
              </a:rPr>
              <a:t> e </a:t>
            </a:r>
            <a:r>
              <a:rPr lang="en-US" altLang="es-VE" sz="2400" dirty="0" err="1" smtClean="0">
                <a:latin typeface="Helvetica Neue"/>
                <a:cs typeface="Helvetica Neue"/>
              </a:rPr>
              <a:t>hitos</a:t>
            </a:r>
            <a:r>
              <a:rPr lang="en-US" altLang="es-VE" sz="2400" dirty="0" smtClean="0">
                <a:latin typeface="Helvetica Neue"/>
                <a:cs typeface="Helvetica Neue"/>
              </a:rPr>
              <a:t>.</a:t>
            </a:r>
          </a:p>
          <a:p>
            <a:pPr lvl="1">
              <a:spcBef>
                <a:spcPct val="50000"/>
              </a:spcBef>
            </a:pPr>
            <a:r>
              <a:rPr lang="en-US" altLang="es-VE" sz="2400" dirty="0" err="1" smtClean="0">
                <a:latin typeface="Helvetica Neue"/>
                <a:cs typeface="Helvetica Neue"/>
              </a:rPr>
              <a:t>Recursos</a:t>
            </a:r>
            <a:r>
              <a:rPr lang="en-US" altLang="es-VE" sz="2400" dirty="0" smtClean="0">
                <a:latin typeface="Helvetica Neue"/>
                <a:cs typeface="Helvetica Neue"/>
              </a:rPr>
              <a:t> </a:t>
            </a:r>
            <a:r>
              <a:rPr lang="en-US" altLang="es-VE" sz="2400" dirty="0" err="1" smtClean="0">
                <a:latin typeface="Helvetica Neue"/>
                <a:cs typeface="Helvetica Neue"/>
              </a:rPr>
              <a:t>necesarios</a:t>
            </a:r>
            <a:r>
              <a:rPr lang="en-US" altLang="es-VE" sz="2400" dirty="0" smtClean="0">
                <a:latin typeface="Helvetica Neue"/>
                <a:cs typeface="Helvetica Neue"/>
              </a:rPr>
              <a:t> </a:t>
            </a:r>
            <a:r>
              <a:rPr lang="en-US" altLang="es-VE" sz="2400" dirty="0" err="1" smtClean="0">
                <a:latin typeface="Helvetica Neue"/>
                <a:cs typeface="Helvetica Neue"/>
              </a:rPr>
              <a:t>para</a:t>
            </a:r>
            <a:r>
              <a:rPr lang="en-US" altLang="es-VE" sz="2400" dirty="0" smtClean="0">
                <a:latin typeface="Helvetica Neue"/>
                <a:cs typeface="Helvetica Neue"/>
              </a:rPr>
              <a:t> </a:t>
            </a:r>
            <a:r>
              <a:rPr lang="en-US" altLang="es-VE" sz="2400" dirty="0" err="1" smtClean="0">
                <a:latin typeface="Helvetica Neue"/>
                <a:cs typeface="Helvetica Neue"/>
              </a:rPr>
              <a:t>implementar</a:t>
            </a:r>
            <a:r>
              <a:rPr lang="en-US" altLang="es-VE" sz="2400" dirty="0" smtClean="0">
                <a:latin typeface="Helvetica Neue"/>
                <a:cs typeface="Helvetica Neue"/>
              </a:rPr>
              <a:t> la </a:t>
            </a:r>
            <a:r>
              <a:rPr lang="en-US" altLang="es-VE" sz="2400" dirty="0" err="1" smtClean="0">
                <a:latin typeface="Helvetica Neue"/>
                <a:cs typeface="Helvetica Neue"/>
              </a:rPr>
              <a:t>iniciativa</a:t>
            </a:r>
            <a:endParaRPr lang="en-US" altLang="es-VE" sz="2400" dirty="0" smtClean="0">
              <a:latin typeface="Helvetica Neue"/>
              <a:cs typeface="Helvetica Neue"/>
            </a:endParaRPr>
          </a:p>
          <a:p>
            <a:endParaRPr lang="es-CO" sz="2800" dirty="0">
              <a:latin typeface="Helvetica Neue"/>
            </a:endParaRPr>
          </a:p>
        </p:txBody>
      </p:sp>
      <p:pic>
        <p:nvPicPr>
          <p:cNvPr id="11" name="Imagen 10" descr="Logo UNiversidad-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5447"/>
            <a:ext cx="883273" cy="88327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noFill/>
        </p:spPr>
        <p:txBody>
          <a:bodyPr>
            <a:normAutofit fontScale="90000"/>
          </a:bodyPr>
          <a:lstStyle/>
          <a:p>
            <a:pPr eaLnBrk="1" hangingPunct="1"/>
            <a:r>
              <a:rPr lang="es-VE" altLang="es-VE" sz="3600" dirty="0" smtClean="0">
                <a:latin typeface="Helvetica Neue Medium"/>
                <a:cs typeface="Helvetica Neue Medium"/>
              </a:rPr>
              <a:t/>
            </a:r>
            <a:br>
              <a:rPr lang="es-VE" altLang="es-VE" sz="3600" dirty="0" smtClean="0">
                <a:latin typeface="Helvetica Neue Medium"/>
                <a:cs typeface="Helvetica Neue Medium"/>
              </a:rPr>
            </a:br>
            <a:r>
              <a:rPr lang="es-VE" altLang="es-VE" sz="3600" dirty="0">
                <a:latin typeface="Helvetica Neue Medium"/>
                <a:cs typeface="Helvetica Neue Medium"/>
              </a:rPr>
              <a:t/>
            </a:r>
            <a:br>
              <a:rPr lang="es-VE" altLang="es-VE" sz="3600" dirty="0">
                <a:latin typeface="Helvetica Neue Medium"/>
                <a:cs typeface="Helvetica Neue Medium"/>
              </a:rPr>
            </a:br>
            <a:r>
              <a:rPr lang="es-VE" altLang="es-VE" sz="4000" b="1" dirty="0" smtClean="0">
                <a:latin typeface="Helvetica Neue"/>
                <a:cs typeface="Helvetica Neue"/>
              </a:rPr>
              <a:t>Resultado(s) Esperados</a:t>
            </a:r>
            <a:br>
              <a:rPr lang="es-VE" altLang="es-VE" sz="4000" b="1" dirty="0" smtClean="0">
                <a:latin typeface="Helvetica Neue"/>
                <a:cs typeface="Helvetica Neue"/>
              </a:rPr>
            </a:br>
            <a:endParaRPr lang="es-VE" altLang="es-VE" sz="6600" b="1" dirty="0" smtClean="0">
              <a:latin typeface="Helvetica Neue"/>
              <a:cs typeface="Helvetica Neue"/>
            </a:endParaRPr>
          </a:p>
        </p:txBody>
      </p:sp>
      <p:sp>
        <p:nvSpPr>
          <p:cNvPr id="9" name="8 Marcador de contenido"/>
          <p:cNvSpPr>
            <a:spLocks noGrp="1"/>
          </p:cNvSpPr>
          <p:nvPr>
            <p:ph idx="1"/>
          </p:nvPr>
        </p:nvSpPr>
        <p:spPr/>
        <p:txBody>
          <a:bodyPr>
            <a:normAutofit/>
          </a:bodyPr>
          <a:lstStyle/>
          <a:p>
            <a:r>
              <a:rPr lang="es-VE" altLang="es-VE" sz="2800" dirty="0" smtClean="0">
                <a:latin typeface="Helvetica Neue"/>
                <a:cs typeface="Helvetica Neue"/>
              </a:rPr>
              <a:t>Lo que usted se comprometió a entregar a su institución como resultado de su intervención.</a:t>
            </a:r>
          </a:p>
          <a:p>
            <a:endParaRPr lang="es-CO" sz="2800" dirty="0"/>
          </a:p>
        </p:txBody>
      </p:sp>
      <p:pic>
        <p:nvPicPr>
          <p:cNvPr id="11" name="Imagen 10" descr="Logo UNiversidad-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5447"/>
            <a:ext cx="883273" cy="88327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noFill/>
        </p:spPr>
        <p:txBody>
          <a:bodyPr>
            <a:normAutofit fontScale="90000"/>
          </a:bodyPr>
          <a:lstStyle/>
          <a:p>
            <a:r>
              <a:rPr lang="es-VE" altLang="es-VE" sz="3600" dirty="0" smtClean="0">
                <a:latin typeface="Helvetica Neue Medium"/>
                <a:cs typeface="Helvetica Neue Medium"/>
              </a:rPr>
              <a:t/>
            </a:r>
            <a:br>
              <a:rPr lang="es-VE" altLang="es-VE" sz="3600" dirty="0" smtClean="0">
                <a:latin typeface="Helvetica Neue Medium"/>
                <a:cs typeface="Helvetica Neue Medium"/>
              </a:rPr>
            </a:br>
            <a:r>
              <a:rPr lang="es-VE" altLang="es-VE" sz="3600" dirty="0">
                <a:latin typeface="Helvetica Neue Medium"/>
                <a:cs typeface="Helvetica Neue Medium"/>
              </a:rPr>
              <a:t/>
            </a:r>
            <a:br>
              <a:rPr lang="es-VE" altLang="es-VE" sz="3600" dirty="0">
                <a:latin typeface="Helvetica Neue Medium"/>
                <a:cs typeface="Helvetica Neue Medium"/>
              </a:rPr>
            </a:br>
            <a:r>
              <a:rPr lang="es-VE" altLang="es-VE" sz="3600" b="1" dirty="0" smtClean="0">
                <a:latin typeface="Helvetica Neue"/>
                <a:cs typeface="Helvetica Neue"/>
              </a:rPr>
              <a:t>Problemática(s) Presentados</a:t>
            </a:r>
            <a:r>
              <a:rPr lang="es-VE" altLang="es-VE" sz="4000" b="1" dirty="0" smtClean="0">
                <a:latin typeface="Helvetica Neue"/>
                <a:cs typeface="Helvetica Neue"/>
              </a:rPr>
              <a:t/>
            </a:r>
            <a:br>
              <a:rPr lang="es-VE" altLang="es-VE" sz="4000" b="1" dirty="0" smtClean="0">
                <a:latin typeface="Helvetica Neue"/>
                <a:cs typeface="Helvetica Neue"/>
              </a:rPr>
            </a:br>
            <a:endParaRPr lang="es-VE" altLang="es-VE" sz="6600" b="1" dirty="0" smtClean="0">
              <a:latin typeface="Helvetica Neue"/>
              <a:cs typeface="Helvetica Neue"/>
            </a:endParaRPr>
          </a:p>
        </p:txBody>
      </p:sp>
      <p:sp>
        <p:nvSpPr>
          <p:cNvPr id="9" name="8 Marcador de contenido"/>
          <p:cNvSpPr>
            <a:spLocks noGrp="1"/>
          </p:cNvSpPr>
          <p:nvPr>
            <p:ph idx="1"/>
          </p:nvPr>
        </p:nvSpPr>
        <p:spPr/>
        <p:txBody>
          <a:bodyPr>
            <a:normAutofit/>
          </a:bodyPr>
          <a:lstStyle/>
          <a:p>
            <a:pPr algn="just"/>
            <a:r>
              <a:rPr lang="es-VE" altLang="es-VE" sz="2800" dirty="0" smtClean="0">
                <a:latin typeface="Helvetica Neue"/>
                <a:cs typeface="Helvetica Neue"/>
              </a:rPr>
              <a:t>Presentar las problemáticas que se les presentaron en el desarrollo de la experiencia.</a:t>
            </a:r>
          </a:p>
          <a:p>
            <a:pPr algn="just"/>
            <a:endParaRPr lang="es-CO" sz="2800" dirty="0"/>
          </a:p>
        </p:txBody>
      </p:sp>
      <p:pic>
        <p:nvPicPr>
          <p:cNvPr id="11" name="Imagen 10" descr="Logo UNiversidad-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16632"/>
            <a:ext cx="883273" cy="883273"/>
          </a:xfrm>
          <a:prstGeom prst="rect">
            <a:avLst/>
          </a:prstGeom>
        </p:spPr>
      </p:pic>
    </p:spTree>
    <p:extLst>
      <p:ext uri="{BB962C8B-B14F-4D97-AF65-F5344CB8AC3E}">
        <p14:creationId xmlns:p14="http://schemas.microsoft.com/office/powerpoint/2010/main" val="2217007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noFill/>
        </p:spPr>
        <p:txBody>
          <a:bodyPr/>
          <a:lstStyle/>
          <a:p>
            <a:pPr eaLnBrk="1" hangingPunct="1"/>
            <a:r>
              <a:rPr lang="es-VE" altLang="es-VE" sz="3600" b="1" dirty="0" smtClean="0">
                <a:latin typeface="Helvetica Neue"/>
                <a:cs typeface="Helvetica Neue"/>
              </a:rPr>
              <a:t>Impacto / Implicaciones</a:t>
            </a:r>
          </a:p>
        </p:txBody>
      </p:sp>
      <p:sp>
        <p:nvSpPr>
          <p:cNvPr id="9" name="8 Marcador de contenido"/>
          <p:cNvSpPr>
            <a:spLocks noGrp="1"/>
          </p:cNvSpPr>
          <p:nvPr>
            <p:ph idx="1"/>
          </p:nvPr>
        </p:nvSpPr>
        <p:spPr/>
        <p:txBody>
          <a:bodyPr>
            <a:normAutofit/>
          </a:bodyPr>
          <a:lstStyle/>
          <a:p>
            <a:pPr algn="just"/>
            <a:r>
              <a:rPr lang="es-VE" altLang="es-VE" sz="2800" dirty="0" smtClean="0">
                <a:latin typeface="Helvetica Neue"/>
                <a:cs typeface="Helvetica Neue"/>
              </a:rPr>
              <a:t>Indicar lo que ocurrió de bueno a corto o mediano plazo, como resultado de su iniciativa.</a:t>
            </a:r>
            <a:endParaRPr lang="es-CO" sz="2800" dirty="0"/>
          </a:p>
        </p:txBody>
      </p:sp>
      <p:sp>
        <p:nvSpPr>
          <p:cNvPr id="18435" name="Text Box 8"/>
          <p:cNvSpPr txBox="1">
            <a:spLocks noChangeArrowheads="1"/>
          </p:cNvSpPr>
          <p:nvPr/>
        </p:nvSpPr>
        <p:spPr bwMode="auto">
          <a:xfrm>
            <a:off x="683568" y="2106722"/>
            <a:ext cx="7799387" cy="1015663"/>
          </a:xfrm>
          <a:prstGeom prst="rect">
            <a:avLst/>
          </a:prstGeom>
          <a:noFill/>
          <a:ln w="9525">
            <a:noFill/>
            <a:miter lim="800000"/>
            <a:headEnd/>
            <a:tailEnd/>
          </a:ln>
        </p:spPr>
        <p:txBody>
          <a:bodyPr>
            <a:spAutoFit/>
          </a:bodyPr>
          <a:lstStyle/>
          <a:p>
            <a:pPr marL="457200" indent="-457200" algn="just">
              <a:spcBef>
                <a:spcPct val="50000"/>
              </a:spcBef>
            </a:pPr>
            <a:r>
              <a:rPr lang="es-VE" altLang="es-VE" sz="2400" dirty="0" smtClean="0">
                <a:latin typeface="Helvetica Neue"/>
                <a:cs typeface="Helvetica Neue"/>
              </a:rPr>
              <a:t>     </a:t>
            </a:r>
            <a:endParaRPr lang="es-VE" altLang="es-VE" sz="2400" dirty="0">
              <a:latin typeface="Helvetica Neue"/>
              <a:cs typeface="Helvetica Neue"/>
            </a:endParaRPr>
          </a:p>
          <a:p>
            <a:pPr marL="457200" indent="-457200" algn="just">
              <a:spcBef>
                <a:spcPct val="50000"/>
              </a:spcBef>
            </a:pPr>
            <a:endParaRPr lang="es-VE" altLang="es-VE" sz="2400" dirty="0">
              <a:latin typeface="Helvetica Neue"/>
              <a:cs typeface="Helvetica Neue"/>
            </a:endParaRPr>
          </a:p>
        </p:txBody>
      </p:sp>
      <p:pic>
        <p:nvPicPr>
          <p:cNvPr id="11" name="Imagen 10" descr="Logo UNiversidad-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16632"/>
            <a:ext cx="883273" cy="88327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2302</TotalTime>
  <Words>352</Words>
  <Application>Microsoft Office PowerPoint</Application>
  <PresentationFormat>Presentación en pantalla (4:3)</PresentationFormat>
  <Paragraphs>46</Paragraphs>
  <Slides>9</Slides>
  <Notes>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vt:i4>
      </vt:variant>
    </vt:vector>
  </HeadingPairs>
  <TitlesOfParts>
    <vt:vector size="18" baseType="lpstr">
      <vt:lpstr>Arial</vt:lpstr>
      <vt:lpstr>Calibri</vt:lpstr>
      <vt:lpstr>Franklin Gothic Demi Cond</vt:lpstr>
      <vt:lpstr>Helvetica Neue</vt:lpstr>
      <vt:lpstr>Helvetica Neue Light</vt:lpstr>
      <vt:lpstr>Helvetica Neue Medium</vt:lpstr>
      <vt:lpstr>Times New Roman</vt:lpstr>
      <vt:lpstr>Wingdings</vt:lpstr>
      <vt:lpstr>Tema de Office</vt:lpstr>
      <vt:lpstr>Nuestra Iniciativa o experiencia de Gestión Curricular *</vt:lpstr>
      <vt:lpstr>Institución de educación superior XX</vt:lpstr>
      <vt:lpstr> Unidad, programa o proceso de su IES en la que  se realizó la iniciativa</vt:lpstr>
      <vt:lpstr>Problema / Oportunidad</vt:lpstr>
      <vt:lpstr>Meta de la iniciativa de gestión realizada</vt:lpstr>
      <vt:lpstr>Descripción de la iniciativa</vt:lpstr>
      <vt:lpstr>  Resultado(s) Esperados </vt:lpstr>
      <vt:lpstr>  Problemática(s) Presentados </vt:lpstr>
      <vt:lpstr>Impacto / Implicaciones</vt:lpstr>
    </vt:vector>
  </TitlesOfParts>
  <Company>BANCO MERCANTIL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b358398</dc:creator>
  <cp:lastModifiedBy>Juan Fernando</cp:lastModifiedBy>
  <cp:revision>95</cp:revision>
  <dcterms:created xsi:type="dcterms:W3CDTF">2004-05-12T21:08:36Z</dcterms:created>
  <dcterms:modified xsi:type="dcterms:W3CDTF">2016-08-12T16:00:34Z</dcterms:modified>
</cp:coreProperties>
</file>