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0663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6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y 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2 Rectángulo"/>
          <p:cNvSpPr/>
          <p:nvPr userDrawn="1"/>
        </p:nvSpPr>
        <p:spPr>
          <a:xfrm>
            <a:off x="0" y="2361063"/>
            <a:ext cx="12192000" cy="2402574"/>
          </a:xfrm>
          <a:prstGeom prst="rect">
            <a:avLst/>
          </a:prstGeom>
          <a:solidFill>
            <a:srgbClr val="306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3600" b="1" dirty="0">
              <a:latin typeface="GillSans Light" panose="020B0402020204020204" pitchFamily="34" charset="0"/>
              <a:cs typeface="Aharoni" panose="02010803020104030203" pitchFamily="2" charset="-79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353" y="196033"/>
            <a:ext cx="43719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449996"/>
            <a:ext cx="9144000" cy="1728709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339019"/>
            <a:ext cx="9144000" cy="5675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Gill Sans MT" panose="020B05020201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CO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fld id="{E4C301CF-A3FA-4847-A557-2BA49A773A6B}" type="datetimeFigureOut">
              <a:rPr lang="es-CO" smtClean="0"/>
              <a:pPr/>
              <a:t>07/05/2019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fld id="{89766EF0-42A7-445B-A939-97ECDFFBDC5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547309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uerpo de text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Rectángulo"/>
          <p:cNvSpPr/>
          <p:nvPr userDrawn="1"/>
        </p:nvSpPr>
        <p:spPr>
          <a:xfrm>
            <a:off x="-16478" y="6311900"/>
            <a:ext cx="12208478" cy="546100"/>
          </a:xfrm>
          <a:prstGeom prst="rect">
            <a:avLst/>
          </a:prstGeom>
          <a:solidFill>
            <a:srgbClr val="306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72223"/>
            <a:ext cx="10515600" cy="1056651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674961"/>
            <a:ext cx="10515600" cy="3502002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  <a:lvl2pPr>
              <a:defRPr>
                <a:latin typeface="Gill Sans MT" panose="020B0502020104020203" pitchFamily="34" charset="0"/>
              </a:defRPr>
            </a:lvl2pPr>
            <a:lvl3pPr>
              <a:defRPr>
                <a:latin typeface="Gill Sans MT" panose="020B0502020104020203" pitchFamily="34" charset="0"/>
              </a:defRPr>
            </a:lvl3pPr>
            <a:lvl4pPr>
              <a:defRPr>
                <a:latin typeface="Gill Sans MT" panose="020B0502020104020203" pitchFamily="34" charset="0"/>
              </a:defRPr>
            </a:lvl4pPr>
            <a:lvl5pPr>
              <a:defRPr>
                <a:latin typeface="Gill Sans MT" panose="020B0502020104020203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fld id="{E4C301CF-A3FA-4847-A557-2BA49A773A6B}" type="datetimeFigureOut">
              <a:rPr lang="es-CO" smtClean="0"/>
              <a:pPr/>
              <a:t>07/05/2019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fld id="{89766EF0-42A7-445B-A939-97ECDFFBDC5E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1 Título"/>
          <p:cNvSpPr txBox="1">
            <a:spLocks/>
          </p:cNvSpPr>
          <p:nvPr userDrawn="1"/>
        </p:nvSpPr>
        <p:spPr>
          <a:xfrm>
            <a:off x="1258888" y="2565400"/>
            <a:ext cx="6769100" cy="15843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endParaRPr lang="es-CO" sz="3200" dirty="0">
              <a:solidFill>
                <a:schemeClr val="tx1"/>
              </a:solidFill>
              <a:latin typeface="Palatino Linotype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022" y="55081"/>
            <a:ext cx="2899955" cy="796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167689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77313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524000" y="2254053"/>
            <a:ext cx="9144000" cy="1728709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524000" y="4012446"/>
            <a:ext cx="9144000" cy="567554"/>
          </a:xfrm>
        </p:spPr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="" xmlns:p14="http://schemas.microsoft.com/office/powerpoint/2010/main" val="399841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27315" y="904138"/>
            <a:ext cx="10515600" cy="826691"/>
          </a:xfrm>
        </p:spPr>
        <p:txBody>
          <a:bodyPr/>
          <a:lstStyle/>
          <a:p>
            <a:r>
              <a:rPr lang="es-CO" dirty="0" smtClean="0">
                <a:solidFill>
                  <a:srgbClr val="30663D"/>
                </a:solidFill>
              </a:rPr>
              <a:t>Pasos de la sustentación</a:t>
            </a:r>
            <a:endParaRPr lang="es-CO" dirty="0">
              <a:solidFill>
                <a:srgbClr val="30663D"/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38200" y="1763486"/>
            <a:ext cx="10515600" cy="3993063"/>
          </a:xfrm>
        </p:spPr>
        <p:txBody>
          <a:bodyPr/>
          <a:lstStyle/>
          <a:p>
            <a:pPr marL="0" indent="0">
              <a:buNone/>
            </a:pPr>
            <a:r>
              <a:rPr lang="es-CO" dirty="0"/>
              <a:t>1. Titulo del trabajo, estudiantes y asesor</a:t>
            </a:r>
          </a:p>
          <a:p>
            <a:pPr marL="0" indent="0">
              <a:buNone/>
            </a:pPr>
            <a:r>
              <a:rPr lang="es-CO" dirty="0"/>
              <a:t>2. </a:t>
            </a:r>
            <a:r>
              <a:rPr lang="es-CO" dirty="0" smtClean="0"/>
              <a:t>Introducción</a:t>
            </a:r>
            <a:endParaRPr lang="es-CO" dirty="0"/>
          </a:p>
          <a:p>
            <a:pPr marL="0" indent="0">
              <a:buNone/>
            </a:pPr>
            <a:r>
              <a:rPr lang="es-CO" dirty="0"/>
              <a:t>3. Objetivos</a:t>
            </a:r>
          </a:p>
          <a:p>
            <a:pPr marL="0" indent="0">
              <a:buNone/>
            </a:pPr>
            <a:r>
              <a:rPr lang="es-CO" dirty="0"/>
              <a:t>4. </a:t>
            </a:r>
            <a:r>
              <a:rPr lang="es-CO" dirty="0" smtClean="0"/>
              <a:t>Metodología</a:t>
            </a:r>
          </a:p>
          <a:p>
            <a:pPr marL="0" indent="0">
              <a:buNone/>
            </a:pPr>
            <a:r>
              <a:rPr lang="es-CO" dirty="0" smtClean="0"/>
              <a:t>5. Resultados</a:t>
            </a:r>
            <a:endParaRPr lang="es-CO" dirty="0"/>
          </a:p>
          <a:p>
            <a:pPr marL="0" indent="0">
              <a:buNone/>
            </a:pPr>
            <a:r>
              <a:rPr lang="es-CO" dirty="0"/>
              <a:t>6</a:t>
            </a:r>
            <a:r>
              <a:rPr lang="es-CO" dirty="0" smtClean="0"/>
              <a:t>. </a:t>
            </a:r>
            <a:r>
              <a:rPr lang="es-CO" dirty="0"/>
              <a:t>Conclusiones</a:t>
            </a:r>
          </a:p>
          <a:p>
            <a:pPr marL="0" indent="0">
              <a:buNone/>
            </a:pPr>
            <a:r>
              <a:rPr lang="es-CO" dirty="0"/>
              <a:t>7</a:t>
            </a:r>
            <a:r>
              <a:rPr lang="es-CO" dirty="0" smtClean="0"/>
              <a:t>. </a:t>
            </a:r>
            <a:r>
              <a:rPr lang="es-CO" dirty="0" smtClean="0"/>
              <a:t>Recomendaciones</a:t>
            </a:r>
          </a:p>
          <a:p>
            <a:pPr marL="0" indent="0">
              <a:buNone/>
            </a:pPr>
            <a:r>
              <a:rPr lang="es-CO" dirty="0" smtClean="0"/>
              <a:t>8. Agradecimientos</a:t>
            </a:r>
            <a:endParaRPr lang="es-CO" dirty="0" smtClean="0"/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="" xmlns:p14="http://schemas.microsoft.com/office/powerpoint/2010/main" val="64882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8</Words>
  <Application>Microsoft Office PowerPoint</Application>
  <PresentationFormat>Personalizado</PresentationFormat>
  <Paragraphs>10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Pasos de la sustentación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Mauricio.Castano</dc:creator>
  <cp:lastModifiedBy>NN</cp:lastModifiedBy>
  <cp:revision>11</cp:revision>
  <dcterms:created xsi:type="dcterms:W3CDTF">2016-02-08T15:51:46Z</dcterms:created>
  <dcterms:modified xsi:type="dcterms:W3CDTF">2019-05-07T16:02:40Z</dcterms:modified>
</cp:coreProperties>
</file>