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3" r:id="rId5"/>
    <p:sldId id="262" r:id="rId6"/>
    <p:sldId id="264" r:id="rId7"/>
    <p:sldId id="265" r:id="rId8"/>
    <p:sldId id="261" r:id="rId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36EA-22C0-4269-AD4B-483A5E2842FD}" type="datetimeFigureOut">
              <a:rPr lang="es-CO" smtClean="0"/>
              <a:pPr/>
              <a:t>11/08/2016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53DD0-BB44-468C-90D4-AA1F81E8C25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884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36EA-22C0-4269-AD4B-483A5E2842FD}" type="datetimeFigureOut">
              <a:rPr lang="es-CO" smtClean="0"/>
              <a:pPr/>
              <a:t>11/08/2016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53DD0-BB44-468C-90D4-AA1F81E8C25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684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36EA-22C0-4269-AD4B-483A5E2842FD}" type="datetimeFigureOut">
              <a:rPr lang="es-CO" smtClean="0"/>
              <a:pPr/>
              <a:t>11/08/2016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53DD0-BB44-468C-90D4-AA1F81E8C25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207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36EA-22C0-4269-AD4B-483A5E2842FD}" type="datetimeFigureOut">
              <a:rPr lang="es-CO" smtClean="0"/>
              <a:pPr/>
              <a:t>11/08/2016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53DD0-BB44-468C-90D4-AA1F81E8C25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038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36EA-22C0-4269-AD4B-483A5E2842FD}" type="datetimeFigureOut">
              <a:rPr lang="es-CO" smtClean="0"/>
              <a:pPr/>
              <a:t>11/08/2016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53DD0-BB44-468C-90D4-AA1F81E8C25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439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36EA-22C0-4269-AD4B-483A5E2842FD}" type="datetimeFigureOut">
              <a:rPr lang="es-CO" smtClean="0"/>
              <a:pPr/>
              <a:t>11/08/2016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53DD0-BB44-468C-90D4-AA1F81E8C25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201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36EA-22C0-4269-AD4B-483A5E2842FD}" type="datetimeFigureOut">
              <a:rPr lang="es-CO" smtClean="0"/>
              <a:pPr/>
              <a:t>11/08/2016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53DD0-BB44-468C-90D4-AA1F81E8C25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754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36EA-22C0-4269-AD4B-483A5E2842FD}" type="datetimeFigureOut">
              <a:rPr lang="es-CO" smtClean="0"/>
              <a:pPr/>
              <a:t>11/08/2016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53DD0-BB44-468C-90D4-AA1F81E8C25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856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36EA-22C0-4269-AD4B-483A5E2842FD}" type="datetimeFigureOut">
              <a:rPr lang="es-CO" smtClean="0"/>
              <a:pPr/>
              <a:t>11/08/2016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53DD0-BB44-468C-90D4-AA1F81E8C25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874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36EA-22C0-4269-AD4B-483A5E2842FD}" type="datetimeFigureOut">
              <a:rPr lang="es-CO" smtClean="0"/>
              <a:pPr/>
              <a:t>11/08/2016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53DD0-BB44-468C-90D4-AA1F81E8C25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478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36EA-22C0-4269-AD4B-483A5E2842FD}" type="datetimeFigureOut">
              <a:rPr lang="es-CO" smtClean="0"/>
              <a:pPr/>
              <a:t>11/08/2016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53DD0-BB44-468C-90D4-AA1F81E8C25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344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36EA-22C0-4269-AD4B-483A5E2842FD}" type="datetimeFigureOut">
              <a:rPr lang="es-CO" smtClean="0"/>
              <a:pPr/>
              <a:t>11/08/2016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53DD0-BB44-468C-90D4-AA1F81E8C25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469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1600" dirty="0" smtClean="0"/>
              <a:t>Ingresar a:</a:t>
            </a:r>
            <a:br>
              <a:rPr lang="es-CO" sz="1600" dirty="0" smtClean="0"/>
            </a:br>
            <a:r>
              <a:rPr lang="es-CO" sz="1600" dirty="0"/>
              <a:t>http://www.udea.edu.co/wps/portal/udea/web/inicio/estudiar-udea/educacion-continua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5" y="1268760"/>
            <a:ext cx="9088385" cy="510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0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4237"/>
          <a:stretch/>
        </p:blipFill>
        <p:spPr>
          <a:xfrm>
            <a:off x="139472" y="1628800"/>
            <a:ext cx="8865056" cy="477299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600" dirty="0" smtClean="0">
                <a:solidFill>
                  <a:srgbClr val="C00000"/>
                </a:solidFill>
              </a:rPr>
              <a:t/>
            </a:r>
            <a:br>
              <a:rPr lang="es-CO" sz="3600" dirty="0" smtClean="0">
                <a:solidFill>
                  <a:srgbClr val="C00000"/>
                </a:solidFill>
              </a:rPr>
            </a:br>
            <a:r>
              <a:rPr lang="es-CO" sz="3600" dirty="0" smtClean="0">
                <a:solidFill>
                  <a:srgbClr val="C00000"/>
                </a:solidFill>
              </a:rPr>
              <a:t>Sale Educación continua</a:t>
            </a:r>
            <a:endParaRPr lang="es-CO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88232"/>
            <a:ext cx="8229600" cy="4525963"/>
          </a:xfrm>
        </p:spPr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3199"/>
          <a:stretch/>
        </p:blipFill>
        <p:spPr>
          <a:xfrm>
            <a:off x="15504" y="1411689"/>
            <a:ext cx="9128496" cy="4968083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mtClean="0"/>
              <a:t>Pasos</a:t>
            </a:r>
            <a:endParaRPr lang="es-CO" dirty="0"/>
          </a:p>
        </p:txBody>
      </p:sp>
      <p:sp>
        <p:nvSpPr>
          <p:cNvPr id="6" name="4 CuadroTexto"/>
          <p:cNvSpPr txBox="1"/>
          <p:nvPr/>
        </p:nvSpPr>
        <p:spPr>
          <a:xfrm>
            <a:off x="6455263" y="3432325"/>
            <a:ext cx="2596737" cy="369332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CO" dirty="0" err="1" smtClean="0"/>
              <a:t>Vicerrectoría</a:t>
            </a:r>
            <a:r>
              <a:rPr lang="es-CO" dirty="0" smtClean="0"/>
              <a:t> de Docencia</a:t>
            </a:r>
            <a:endParaRPr lang="es-CO" dirty="0"/>
          </a:p>
        </p:txBody>
      </p:sp>
      <p:sp>
        <p:nvSpPr>
          <p:cNvPr id="7" name="5 CuadroTexto"/>
          <p:cNvSpPr txBox="1"/>
          <p:nvPr/>
        </p:nvSpPr>
        <p:spPr>
          <a:xfrm>
            <a:off x="6455263" y="2928269"/>
            <a:ext cx="2311338" cy="369332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CO" dirty="0" smtClean="0"/>
              <a:t>Palabra clave del curso</a:t>
            </a:r>
            <a:endParaRPr lang="es-CO" dirty="0"/>
          </a:p>
        </p:txBody>
      </p:sp>
      <p:sp>
        <p:nvSpPr>
          <p:cNvPr id="8" name="6 CuadroTexto"/>
          <p:cNvSpPr txBox="1"/>
          <p:nvPr/>
        </p:nvSpPr>
        <p:spPr>
          <a:xfrm>
            <a:off x="6455263" y="3936381"/>
            <a:ext cx="343364" cy="369332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CO" dirty="0" smtClean="0"/>
              <a:t>Sí</a:t>
            </a:r>
            <a:endParaRPr lang="es-CO" dirty="0"/>
          </a:p>
        </p:txBody>
      </p:sp>
      <p:sp>
        <p:nvSpPr>
          <p:cNvPr id="9" name="7 CuadroTexto"/>
          <p:cNvSpPr txBox="1"/>
          <p:nvPr/>
        </p:nvSpPr>
        <p:spPr>
          <a:xfrm>
            <a:off x="6455263" y="4368429"/>
            <a:ext cx="1827808" cy="369332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CO" dirty="0" err="1" smtClean="0"/>
              <a:t>Click</a:t>
            </a:r>
            <a:r>
              <a:rPr lang="es-CO" dirty="0" smtClean="0"/>
              <a:t> en consultar</a:t>
            </a:r>
            <a:endParaRPr lang="es-CO" dirty="0"/>
          </a:p>
        </p:txBody>
      </p:sp>
      <p:sp>
        <p:nvSpPr>
          <p:cNvPr id="10" name="8 CuadroTexto"/>
          <p:cNvSpPr txBox="1"/>
          <p:nvPr/>
        </p:nvSpPr>
        <p:spPr>
          <a:xfrm>
            <a:off x="4263976" y="5664573"/>
            <a:ext cx="2223109" cy="369332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CO" dirty="0" smtClean="0"/>
              <a:t>Información del curso</a:t>
            </a:r>
            <a:endParaRPr lang="es-CO" dirty="0"/>
          </a:p>
        </p:txBody>
      </p:sp>
      <p:sp>
        <p:nvSpPr>
          <p:cNvPr id="11" name="9 CuadroTexto"/>
          <p:cNvSpPr txBox="1"/>
          <p:nvPr/>
        </p:nvSpPr>
        <p:spPr>
          <a:xfrm>
            <a:off x="7000280" y="5664573"/>
            <a:ext cx="1217000" cy="369332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FF0000"/>
                </a:solidFill>
              </a:rPr>
              <a:t>Inscripción</a:t>
            </a:r>
            <a:endParaRPr lang="es-CO" b="1" dirty="0">
              <a:solidFill>
                <a:srgbClr val="FF0000"/>
              </a:solidFill>
            </a:endParaRPr>
          </a:p>
        </p:txBody>
      </p:sp>
      <p:cxnSp>
        <p:nvCxnSpPr>
          <p:cNvPr id="12" name="11 Conector recto de flecha"/>
          <p:cNvCxnSpPr>
            <a:stCxn id="7" idx="1"/>
          </p:cNvCxnSpPr>
          <p:nvPr/>
        </p:nvCxnSpPr>
        <p:spPr>
          <a:xfrm flipH="1">
            <a:off x="4047952" y="3112935"/>
            <a:ext cx="2407311" cy="5354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stCxn id="6" idx="1"/>
          </p:cNvCxnSpPr>
          <p:nvPr/>
        </p:nvCxnSpPr>
        <p:spPr>
          <a:xfrm flipH="1">
            <a:off x="4263977" y="3616991"/>
            <a:ext cx="2191286" cy="2787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4 Conector recto de flecha"/>
          <p:cNvCxnSpPr>
            <a:stCxn id="8" idx="1"/>
          </p:cNvCxnSpPr>
          <p:nvPr/>
        </p:nvCxnSpPr>
        <p:spPr>
          <a:xfrm flipH="1" flipV="1">
            <a:off x="3615905" y="4111755"/>
            <a:ext cx="2839358" cy="92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6 Conector recto de flecha"/>
          <p:cNvCxnSpPr>
            <a:stCxn id="9" idx="1"/>
          </p:cNvCxnSpPr>
          <p:nvPr/>
        </p:nvCxnSpPr>
        <p:spPr>
          <a:xfrm flipH="1" flipV="1">
            <a:off x="4840041" y="4543803"/>
            <a:ext cx="1615222" cy="92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8 Conector recto de flecha"/>
          <p:cNvCxnSpPr>
            <a:stCxn id="10" idx="0"/>
          </p:cNvCxnSpPr>
          <p:nvPr/>
        </p:nvCxnSpPr>
        <p:spPr>
          <a:xfrm flipV="1">
            <a:off x="5375531" y="5263883"/>
            <a:ext cx="976678" cy="4006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20 Conector recto de flecha"/>
          <p:cNvCxnSpPr>
            <a:stCxn id="11" idx="0"/>
          </p:cNvCxnSpPr>
          <p:nvPr/>
        </p:nvCxnSpPr>
        <p:spPr>
          <a:xfrm flipH="1" flipV="1">
            <a:off x="6644691" y="5263883"/>
            <a:ext cx="964089" cy="4006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r>
              <a:rPr lang="es-CO" sz="3600" dirty="0" smtClean="0">
                <a:solidFill>
                  <a:srgbClr val="FF0000"/>
                </a:solidFill>
              </a:rPr>
              <a:t>Diligenciar información solicitada</a:t>
            </a:r>
            <a:endParaRPr lang="es-CO" sz="36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274"/>
            <a:ext cx="9144000" cy="5140990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>
            <a:off x="7524328" y="3284984"/>
            <a:ext cx="0" cy="12241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7236296" y="2492896"/>
            <a:ext cx="144016" cy="14401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5 CuadroTexto"/>
          <p:cNvSpPr txBox="1"/>
          <p:nvPr/>
        </p:nvSpPr>
        <p:spPr>
          <a:xfrm>
            <a:off x="7380312" y="3146202"/>
            <a:ext cx="1647631" cy="369332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CO" dirty="0" smtClean="0"/>
              <a:t>Desplazar barra</a:t>
            </a:r>
            <a:endParaRPr lang="es-CO" dirty="0"/>
          </a:p>
        </p:txBody>
      </p:sp>
      <p:cxnSp>
        <p:nvCxnSpPr>
          <p:cNvPr id="11" name="11 Conector recto de flecha"/>
          <p:cNvCxnSpPr>
            <a:stCxn id="10" idx="1"/>
            <a:endCxn id="9" idx="2"/>
          </p:cNvCxnSpPr>
          <p:nvPr/>
        </p:nvCxnSpPr>
        <p:spPr>
          <a:xfrm flipH="1">
            <a:off x="7308304" y="3330868"/>
            <a:ext cx="72008" cy="6021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4 CuadroTexto"/>
          <p:cNvSpPr txBox="1"/>
          <p:nvPr/>
        </p:nvSpPr>
        <p:spPr>
          <a:xfrm>
            <a:off x="0" y="4517606"/>
            <a:ext cx="1821974" cy="369332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CO" dirty="0" smtClean="0"/>
              <a:t>Aceptar con un </a:t>
            </a:r>
            <a:r>
              <a:rPr lang="es-CO" b="1" dirty="0" smtClean="0"/>
              <a:t>SI</a:t>
            </a:r>
            <a:endParaRPr lang="es-CO" b="1" dirty="0"/>
          </a:p>
        </p:txBody>
      </p:sp>
      <p:sp>
        <p:nvSpPr>
          <p:cNvPr id="14" name="5 CuadroTexto"/>
          <p:cNvSpPr txBox="1"/>
          <p:nvPr/>
        </p:nvSpPr>
        <p:spPr>
          <a:xfrm>
            <a:off x="6840050" y="1332052"/>
            <a:ext cx="2303950" cy="646331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 smtClean="0"/>
              <a:t>Diligenciar todos los datos solicitados</a:t>
            </a:r>
            <a:endParaRPr lang="es-CO" dirty="0"/>
          </a:p>
        </p:txBody>
      </p:sp>
      <p:cxnSp>
        <p:nvCxnSpPr>
          <p:cNvPr id="15" name="11 Conector recto de flecha"/>
          <p:cNvCxnSpPr>
            <a:stCxn id="14" idx="1"/>
          </p:cNvCxnSpPr>
          <p:nvPr/>
        </p:nvCxnSpPr>
        <p:spPr>
          <a:xfrm flipH="1">
            <a:off x="3203848" y="1655218"/>
            <a:ext cx="3636202" cy="16160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2 Conector recto de flecha"/>
          <p:cNvCxnSpPr/>
          <p:nvPr/>
        </p:nvCxnSpPr>
        <p:spPr>
          <a:xfrm>
            <a:off x="1821974" y="4702272"/>
            <a:ext cx="2029946" cy="4528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1 Conector recto de flecha"/>
          <p:cNvCxnSpPr>
            <a:stCxn id="14" idx="1"/>
          </p:cNvCxnSpPr>
          <p:nvPr/>
        </p:nvCxnSpPr>
        <p:spPr>
          <a:xfrm flipH="1">
            <a:off x="3203848" y="1655218"/>
            <a:ext cx="3636202" cy="18603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11 Conector recto de flecha"/>
          <p:cNvCxnSpPr>
            <a:stCxn id="14" idx="1"/>
          </p:cNvCxnSpPr>
          <p:nvPr/>
        </p:nvCxnSpPr>
        <p:spPr>
          <a:xfrm flipH="1">
            <a:off x="4716016" y="1655218"/>
            <a:ext cx="2124034" cy="165345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43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Le solicita estos datos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21030" b="6069"/>
          <a:stretch/>
        </p:blipFill>
        <p:spPr>
          <a:xfrm>
            <a:off x="0" y="2348880"/>
            <a:ext cx="9135602" cy="374441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547263" y="4023684"/>
            <a:ext cx="2564998" cy="369332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CO" dirty="0" smtClean="0"/>
              <a:t>Digitar número de cédula</a:t>
            </a:r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6547263" y="2871556"/>
            <a:ext cx="2555956" cy="646331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CO" dirty="0" smtClean="0"/>
              <a:t>Elegir tipo de documento</a:t>
            </a:r>
          </a:p>
          <a:p>
            <a:r>
              <a:rPr lang="es-CO" dirty="0" smtClean="0"/>
              <a:t>Cédula de ciudadanía</a:t>
            </a:r>
            <a:endParaRPr lang="es-CO" dirty="0"/>
          </a:p>
        </p:txBody>
      </p:sp>
      <p:cxnSp>
        <p:nvCxnSpPr>
          <p:cNvPr id="7" name="11 Conector recto de flecha"/>
          <p:cNvCxnSpPr>
            <a:stCxn id="6" idx="1"/>
          </p:cNvCxnSpPr>
          <p:nvPr/>
        </p:nvCxnSpPr>
        <p:spPr>
          <a:xfrm flipH="1">
            <a:off x="4067945" y="3194722"/>
            <a:ext cx="2479318" cy="5409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12 Conector recto de flecha"/>
          <p:cNvCxnSpPr>
            <a:stCxn id="5" idx="1"/>
          </p:cNvCxnSpPr>
          <p:nvPr/>
        </p:nvCxnSpPr>
        <p:spPr>
          <a:xfrm flipH="1" flipV="1">
            <a:off x="5327361" y="3759340"/>
            <a:ext cx="1219902" cy="4490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4 CuadroTexto"/>
          <p:cNvSpPr txBox="1"/>
          <p:nvPr/>
        </p:nvSpPr>
        <p:spPr>
          <a:xfrm>
            <a:off x="6570604" y="4897518"/>
            <a:ext cx="916598" cy="369332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CO" dirty="0" smtClean="0"/>
              <a:t>Aceptar</a:t>
            </a:r>
            <a:endParaRPr lang="es-CO" dirty="0"/>
          </a:p>
        </p:txBody>
      </p:sp>
      <p:cxnSp>
        <p:nvCxnSpPr>
          <p:cNvPr id="13" name="12 Conector recto de flecha"/>
          <p:cNvCxnSpPr>
            <a:stCxn id="12" idx="1"/>
          </p:cNvCxnSpPr>
          <p:nvPr/>
        </p:nvCxnSpPr>
        <p:spPr>
          <a:xfrm flipH="1" flipV="1">
            <a:off x="3347864" y="4076178"/>
            <a:ext cx="3222740" cy="10060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1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s-CO" sz="2400" dirty="0" smtClean="0">
                <a:solidFill>
                  <a:srgbClr val="FF0000"/>
                </a:solidFill>
              </a:rPr>
              <a:t>Sale esta información </a:t>
            </a:r>
            <a:br>
              <a:rPr lang="es-CO" sz="2400" dirty="0" smtClean="0">
                <a:solidFill>
                  <a:srgbClr val="FF0000"/>
                </a:solidFill>
              </a:rPr>
            </a:br>
            <a:r>
              <a:rPr lang="es-CO" sz="2400" dirty="0" smtClean="0">
                <a:solidFill>
                  <a:srgbClr val="FF0000"/>
                </a:solidFill>
              </a:rPr>
              <a:t>después de desplazar la barra lateral hacia abajo</a:t>
            </a:r>
            <a:endParaRPr lang="es-CO" sz="24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07" y="1124744"/>
            <a:ext cx="9151907" cy="5145435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>
            <a:off x="7524328" y="3284984"/>
            <a:ext cx="0" cy="12241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5 CuadroTexto"/>
          <p:cNvSpPr txBox="1"/>
          <p:nvPr/>
        </p:nvSpPr>
        <p:spPr>
          <a:xfrm>
            <a:off x="7380312" y="3146202"/>
            <a:ext cx="1647631" cy="369332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CO" dirty="0" smtClean="0"/>
              <a:t>Desplazar barra</a:t>
            </a:r>
            <a:endParaRPr lang="es-CO" dirty="0"/>
          </a:p>
        </p:txBody>
      </p:sp>
      <p:cxnSp>
        <p:nvCxnSpPr>
          <p:cNvPr id="8" name="11 Conector recto de flecha"/>
          <p:cNvCxnSpPr>
            <a:stCxn id="7" idx="1"/>
          </p:cNvCxnSpPr>
          <p:nvPr/>
        </p:nvCxnSpPr>
        <p:spPr>
          <a:xfrm flipH="1">
            <a:off x="7308304" y="3330868"/>
            <a:ext cx="72008" cy="6021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4 CuadroTexto"/>
          <p:cNvSpPr txBox="1"/>
          <p:nvPr/>
        </p:nvSpPr>
        <p:spPr>
          <a:xfrm>
            <a:off x="26806" y="3515534"/>
            <a:ext cx="1821974" cy="369332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CO" dirty="0" smtClean="0"/>
              <a:t>Aceptar con un </a:t>
            </a:r>
            <a:r>
              <a:rPr lang="es-CO" b="1" dirty="0" smtClean="0"/>
              <a:t>SI</a:t>
            </a:r>
            <a:endParaRPr lang="es-CO" b="1" dirty="0"/>
          </a:p>
        </p:txBody>
      </p:sp>
      <p:cxnSp>
        <p:nvCxnSpPr>
          <p:cNvPr id="12" name="12 Conector recto de flecha"/>
          <p:cNvCxnSpPr/>
          <p:nvPr/>
        </p:nvCxnSpPr>
        <p:spPr>
          <a:xfrm>
            <a:off x="1848780" y="3700200"/>
            <a:ext cx="2579204" cy="5252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56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864" r="19001"/>
          <a:stretch/>
        </p:blipFill>
        <p:spPr>
          <a:xfrm>
            <a:off x="0" y="-16711"/>
            <a:ext cx="9144000" cy="68423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859216" cy="1080120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s-CO" sz="2400" dirty="0" smtClean="0">
                <a:solidFill>
                  <a:srgbClr val="FF0000"/>
                </a:solidFill>
              </a:rPr>
              <a:t>Confirmar y le enviarán a su correo el </a:t>
            </a:r>
            <a:r>
              <a:rPr lang="es-CO" sz="2400" dirty="0" err="1" smtClean="0">
                <a:solidFill>
                  <a:srgbClr val="FF0000"/>
                </a:solidFill>
              </a:rPr>
              <a:t>pdf</a:t>
            </a:r>
            <a:r>
              <a:rPr lang="es-CO" sz="2400" dirty="0" smtClean="0">
                <a:solidFill>
                  <a:srgbClr val="FF0000"/>
                </a:solidFill>
              </a:rPr>
              <a:t> de la inscripción con las cuentas para el pago.</a:t>
            </a:r>
            <a:endParaRPr lang="es-CO" sz="2400" dirty="0">
              <a:solidFill>
                <a:srgbClr val="FF0000"/>
              </a:solidFill>
            </a:endParaRPr>
          </a:p>
        </p:txBody>
      </p:sp>
      <p:cxnSp>
        <p:nvCxnSpPr>
          <p:cNvPr id="5" name="11 Conector recto de flecha"/>
          <p:cNvCxnSpPr/>
          <p:nvPr/>
        </p:nvCxnSpPr>
        <p:spPr>
          <a:xfrm flipH="1">
            <a:off x="4139952" y="2276872"/>
            <a:ext cx="1224136" cy="23762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3131840" y="4653136"/>
            <a:ext cx="1296144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904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>
                <a:solidFill>
                  <a:srgbClr val="FF0000"/>
                </a:solidFill>
              </a:rPr>
              <a:t>Si presentara algún problema en su inscripción, no dude en contactarme.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O" dirty="0" smtClean="0"/>
          </a:p>
          <a:p>
            <a:pPr marL="0" indent="0" algn="ctr">
              <a:buNone/>
            </a:pPr>
            <a:r>
              <a:rPr lang="es-CO" dirty="0" smtClean="0"/>
              <a:t>Tan pronto como realice esta inscripción, si usted ha enviado correctamente toda la información, </a:t>
            </a:r>
          </a:p>
          <a:p>
            <a:pPr marL="0" indent="0" algn="ctr">
              <a:buNone/>
            </a:pPr>
            <a:r>
              <a:rPr lang="es-CO" dirty="0" smtClean="0"/>
              <a:t>le llegará a su correo la verificación de ella.</a:t>
            </a:r>
          </a:p>
          <a:p>
            <a:pPr marL="0" indent="0" algn="ctr">
              <a:buNone/>
            </a:pPr>
            <a:r>
              <a:rPr lang="es-CO" dirty="0" smtClean="0">
                <a:solidFill>
                  <a:srgbClr val="C00000"/>
                </a:solidFill>
              </a:rPr>
              <a:t>eventospdpd@udea.edu.co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117</Words>
  <Application>Microsoft Office PowerPoint</Application>
  <PresentationFormat>Presentación en pantalla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de Office</vt:lpstr>
      <vt:lpstr>Ingresar a: http://www.udea.edu.co/wps/portal/udea/web/inicio/estudiar-udea/educacion-continua</vt:lpstr>
      <vt:lpstr> Sale Educación continua</vt:lpstr>
      <vt:lpstr>Presentación de PowerPoint</vt:lpstr>
      <vt:lpstr>Diligenciar información solicitada</vt:lpstr>
      <vt:lpstr>Le solicita estos datos</vt:lpstr>
      <vt:lpstr>Sale esta información  después de desplazar la barra lateral hacia abajo</vt:lpstr>
      <vt:lpstr>Confirmar y le enviarán a su correo el pdf de la inscripción con las cuentas para el pago.</vt:lpstr>
      <vt:lpstr>Si presentara algún problema en su inscripción, no dude en contactarme.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informatica</dc:creator>
  <cp:lastModifiedBy>Juan Fernando</cp:lastModifiedBy>
  <cp:revision>19</cp:revision>
  <dcterms:created xsi:type="dcterms:W3CDTF">2015-06-09T21:33:15Z</dcterms:created>
  <dcterms:modified xsi:type="dcterms:W3CDTF">2016-08-11T15:13:12Z</dcterms:modified>
</cp:coreProperties>
</file>