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50" r:id="rId2"/>
    <p:sldId id="438" r:id="rId3"/>
    <p:sldId id="453" r:id="rId4"/>
    <p:sldId id="440" r:id="rId5"/>
    <p:sldId id="460" r:id="rId6"/>
    <p:sldId id="459" r:id="rId7"/>
    <p:sldId id="464" r:id="rId8"/>
    <p:sldId id="463" r:id="rId9"/>
    <p:sldId id="496" r:id="rId10"/>
    <p:sldId id="504" r:id="rId11"/>
    <p:sldId id="506" r:id="rId12"/>
    <p:sldId id="507" r:id="rId13"/>
    <p:sldId id="508" r:id="rId14"/>
    <p:sldId id="513" r:id="rId15"/>
    <p:sldId id="516" r:id="rId16"/>
    <p:sldId id="512" r:id="rId17"/>
    <p:sldId id="518" r:id="rId18"/>
    <p:sldId id="498" r:id="rId19"/>
    <p:sldId id="519" r:id="rId20"/>
    <p:sldId id="528" r:id="rId21"/>
    <p:sldId id="520" r:id="rId22"/>
    <p:sldId id="522" r:id="rId23"/>
    <p:sldId id="524" r:id="rId24"/>
    <p:sldId id="499" r:id="rId25"/>
    <p:sldId id="484" r:id="rId26"/>
    <p:sldId id="526" r:id="rId27"/>
    <p:sldId id="495" r:id="rId28"/>
    <p:sldId id="493" r:id="rId29"/>
    <p:sldId id="461" r:id="rId30"/>
    <p:sldId id="462" r:id="rId31"/>
    <p:sldId id="494" r:id="rId32"/>
    <p:sldId id="527" r:id="rId33"/>
  </p:sldIdLst>
  <p:sldSz cx="11877675" cy="6858000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75"/>
    <a:srgbClr val="702D99"/>
    <a:srgbClr val="072297"/>
    <a:srgbClr val="2E6986"/>
    <a:srgbClr val="092BBB"/>
    <a:srgbClr val="1842F4"/>
    <a:srgbClr val="F9FBEB"/>
    <a:srgbClr val="FCFDF5"/>
    <a:srgbClr val="FFFF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1" autoAdjust="0"/>
    <p:restoredTop sz="99712" autoAdjust="0"/>
  </p:normalViewPr>
  <p:slideViewPr>
    <p:cSldViewPr>
      <p:cViewPr>
        <p:scale>
          <a:sx n="60" d="100"/>
          <a:sy n="60" d="100"/>
        </p:scale>
        <p:origin x="-1050" y="-474"/>
      </p:cViewPr>
      <p:guideLst>
        <p:guide orient="horz" pos="2160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trujillo\Documents\Bivi2016\SPADIES\TD%20periodo%202015%20prelimin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trujillo\Documents\Bivi2016\SPADIES\TD%20periodo%202015%20prelimin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Tasa de Deserción (TD) periodo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Periodo!$A$10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18331176217601E-2"/>
                  <c:y val="-1.430846297138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18331176217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18331176217515E-2"/>
                  <c:y val="-3.147861853705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649521344248687E-2"/>
                  <c:y val="5.7233851885551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Periodo!$B$9:$E$9</c:f>
              <c:strCache>
                <c:ptCount val="4"/>
                <c:pt idx="0">
                  <c:v>Téc.  Prof.</c:v>
                </c:pt>
                <c:pt idx="1">
                  <c:v>Tecnol.</c:v>
                </c:pt>
                <c:pt idx="2">
                  <c:v>T y T</c:v>
                </c:pt>
                <c:pt idx="3">
                  <c:v>Univ.</c:v>
                </c:pt>
              </c:strCache>
            </c:strRef>
          </c:cat>
          <c:val>
            <c:numRef>
              <c:f>Periodo!$B$10:$E$10</c:f>
              <c:numCache>
                <c:formatCode>0.00%</c:formatCode>
                <c:ptCount val="4"/>
                <c:pt idx="0">
                  <c:v>0.309</c:v>
                </c:pt>
                <c:pt idx="1">
                  <c:v>0.21429999999999999</c:v>
                </c:pt>
                <c:pt idx="2">
                  <c:v>0.19400000000000001</c:v>
                </c:pt>
                <c:pt idx="3">
                  <c:v>0.10100000000000001</c:v>
                </c:pt>
              </c:numCache>
            </c:numRef>
          </c:val>
        </c:ser>
        <c:ser>
          <c:idx val="1"/>
          <c:order val="1"/>
          <c:tx>
            <c:strRef>
              <c:f>Periodo!$A$11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273324704870364E-2"/>
                  <c:y val="2.8616925942775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954993528652721E-2"/>
                  <c:y val="-5.2463758162610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260465713056838E-2"/>
                  <c:y val="2.8616925942775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8618369668389E-2"/>
                  <c:y val="5.7233851885551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Periodo!$B$9:$E$9</c:f>
              <c:strCache>
                <c:ptCount val="4"/>
                <c:pt idx="0">
                  <c:v>Téc.  Prof.</c:v>
                </c:pt>
                <c:pt idx="1">
                  <c:v>Tecnol.</c:v>
                </c:pt>
                <c:pt idx="2">
                  <c:v>T y T</c:v>
                </c:pt>
                <c:pt idx="3">
                  <c:v>Univ.</c:v>
                </c:pt>
              </c:strCache>
            </c:strRef>
          </c:cat>
          <c:val>
            <c:numRef>
              <c:f>Periodo!$B$11:$E$11</c:f>
              <c:numCache>
                <c:formatCode>0.0%</c:formatCode>
                <c:ptCount val="4"/>
                <c:pt idx="0">
                  <c:v>0.32590000000000002</c:v>
                </c:pt>
                <c:pt idx="1">
                  <c:v>0.18029999999999999</c:v>
                </c:pt>
                <c:pt idx="2">
                  <c:v>0.183</c:v>
                </c:pt>
                <c:pt idx="3">
                  <c:v>9.2499999999999999E-2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421888"/>
        <c:axId val="66423424"/>
        <c:axId val="0"/>
      </c:bar3DChart>
      <c:catAx>
        <c:axId val="6642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6423424"/>
        <c:crosses val="autoZero"/>
        <c:auto val="1"/>
        <c:lblAlgn val="ctr"/>
        <c:lblOffset val="100"/>
        <c:noMultiLvlLbl val="0"/>
      </c:catAx>
      <c:valAx>
        <c:axId val="6642342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6642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Tasa de Deserción (TD) cohorte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Cohorte!$A$12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14000806521598E-2"/>
                  <c:y val="1.7441808564477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55250302445597E-2"/>
                  <c:y val="2.9069680940795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58750504075995E-2"/>
                  <c:y val="2.906968094079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Cohorte!$B$11:$D$11</c:f>
              <c:strCache>
                <c:ptCount val="3"/>
                <c:pt idx="0">
                  <c:v>Técnica  Profesional</c:v>
                </c:pt>
                <c:pt idx="1">
                  <c:v>Tecnológica</c:v>
                </c:pt>
                <c:pt idx="2">
                  <c:v>Univeristario </c:v>
                </c:pt>
              </c:strCache>
            </c:strRef>
          </c:cat>
          <c:val>
            <c:numRef>
              <c:f>Cohorte!$B$12:$D$12</c:f>
              <c:numCache>
                <c:formatCode>0.00%</c:formatCode>
                <c:ptCount val="3"/>
                <c:pt idx="0">
                  <c:v>0.61380000000000001</c:v>
                </c:pt>
                <c:pt idx="1">
                  <c:v>0.51919999999999999</c:v>
                </c:pt>
                <c:pt idx="2">
                  <c:v>0.45579999999999998</c:v>
                </c:pt>
              </c:numCache>
            </c:numRef>
          </c:val>
        </c:ser>
        <c:ser>
          <c:idx val="1"/>
          <c:order val="1"/>
          <c:tx>
            <c:strRef>
              <c:f>Cohorte!$A$13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62250705706433E-2"/>
                  <c:y val="5.8139361881590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36375655298797E-2"/>
                  <c:y val="-5.8139361881591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32875453668248E-2"/>
                  <c:y val="-1.7441808564477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Cohorte!$B$11:$D$11</c:f>
              <c:strCache>
                <c:ptCount val="3"/>
                <c:pt idx="0">
                  <c:v>Técnica  Profesional</c:v>
                </c:pt>
                <c:pt idx="1">
                  <c:v>Tecnológica</c:v>
                </c:pt>
                <c:pt idx="2">
                  <c:v>Univeristario </c:v>
                </c:pt>
              </c:strCache>
            </c:strRef>
          </c:cat>
          <c:val>
            <c:numRef>
              <c:f>Cohorte!$B$13:$D$13</c:f>
              <c:numCache>
                <c:formatCode>0.00%</c:formatCode>
                <c:ptCount val="3"/>
                <c:pt idx="0">
                  <c:v>0.56920000000000004</c:v>
                </c:pt>
                <c:pt idx="1">
                  <c:v>0.52129999999999999</c:v>
                </c:pt>
                <c:pt idx="2">
                  <c:v>0.46050000000000002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243648"/>
        <c:axId val="69245184"/>
        <c:axId val="0"/>
      </c:bar3DChart>
      <c:catAx>
        <c:axId val="69243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69245184"/>
        <c:crosses val="autoZero"/>
        <c:auto val="1"/>
        <c:lblAlgn val="ctr"/>
        <c:lblOffset val="100"/>
        <c:noMultiLvlLbl val="0"/>
      </c:catAx>
      <c:valAx>
        <c:axId val="692451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69243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image" Target="../media/image27.png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0ECB0-12F8-485F-B951-707C6FC5E6CC}" type="doc">
      <dgm:prSet loTypeId="urn:microsoft.com/office/officeart/2005/8/layout/matrix1" loCatId="matrix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DBAE13AB-B252-4550-B71C-C3707C32B2F9}">
      <dgm:prSet phldrT="[Texto]" custT="1"/>
      <dgm:spPr/>
      <dgm:t>
        <a:bodyPr/>
        <a:lstStyle/>
        <a:p>
          <a:pPr algn="just"/>
          <a:r>
            <a:rPr lang="es-MX" sz="2000" b="0" dirty="0" smtClean="0"/>
            <a:t>Implementar un modelo de gestión de la permanencia y graduación estudiantil eficiente, enmarcado en el mejoramiento de la calidad de la educación superior.</a:t>
          </a:r>
          <a:endParaRPr lang="es-CO" sz="2000" dirty="0"/>
        </a:p>
      </dgm:t>
    </dgm:pt>
    <dgm:pt modelId="{8E9A584A-6916-41C2-A81B-29BEC00C07D5}" type="parTrans" cxnId="{B905B644-67D4-4BAF-8FF8-675EC3E331F0}">
      <dgm:prSet/>
      <dgm:spPr/>
      <dgm:t>
        <a:bodyPr/>
        <a:lstStyle/>
        <a:p>
          <a:endParaRPr lang="es-CO" sz="2400"/>
        </a:p>
      </dgm:t>
    </dgm:pt>
    <dgm:pt modelId="{AA31D517-4395-4C86-B84B-15FAA4C60E1A}" type="sibTrans" cxnId="{B905B644-67D4-4BAF-8FF8-675EC3E331F0}">
      <dgm:prSet/>
      <dgm:spPr/>
      <dgm:t>
        <a:bodyPr/>
        <a:lstStyle/>
        <a:p>
          <a:endParaRPr lang="es-CO" sz="2400"/>
        </a:p>
      </dgm:t>
    </dgm:pt>
    <dgm:pt modelId="{8FC6776D-F52A-4810-A78B-95B779201C6B}">
      <dgm:prSet phldrT="[Texto]" custT="1"/>
      <dgm:spPr/>
      <dgm:t>
        <a:bodyPr/>
        <a:lstStyle/>
        <a:p>
          <a:r>
            <a:rPr lang="es-MX" sz="2400" dirty="0" smtClean="0"/>
            <a:t>Autodiagnóstico</a:t>
          </a:r>
          <a:r>
            <a:rPr lang="es-MX" sz="2400" b="0" dirty="0" smtClean="0"/>
            <a:t>, determina capacidad institucional e identifica oportunidades de mejora e innovación.</a:t>
          </a:r>
          <a:endParaRPr lang="es-CO" sz="2400" dirty="0"/>
        </a:p>
      </dgm:t>
    </dgm:pt>
    <dgm:pt modelId="{F3A52E7D-75EE-4A08-9B2A-59FF46A322F4}" type="parTrans" cxnId="{FD4EDD72-283D-49E7-A78D-4B57B6FF1B0F}">
      <dgm:prSet/>
      <dgm:spPr/>
      <dgm:t>
        <a:bodyPr/>
        <a:lstStyle/>
        <a:p>
          <a:endParaRPr lang="es-CO" sz="2400"/>
        </a:p>
      </dgm:t>
    </dgm:pt>
    <dgm:pt modelId="{2F0CCA33-71BD-4E4D-922A-21DD8A549C41}" type="sibTrans" cxnId="{FD4EDD72-283D-49E7-A78D-4B57B6FF1B0F}">
      <dgm:prSet/>
      <dgm:spPr/>
      <dgm:t>
        <a:bodyPr/>
        <a:lstStyle/>
        <a:p>
          <a:endParaRPr lang="es-CO" sz="2400"/>
        </a:p>
      </dgm:t>
    </dgm:pt>
    <dgm:pt modelId="{B19D7770-041E-4099-B0FE-8DE8041E9EBF}">
      <dgm:prSet phldrT="[Texto]" custT="1"/>
      <dgm:spPr/>
      <dgm:t>
        <a:bodyPr/>
        <a:lstStyle/>
        <a:p>
          <a:r>
            <a:rPr lang="es-MX" sz="2400" dirty="0" smtClean="0"/>
            <a:t>Control interno y Gestión directiva</a:t>
          </a:r>
          <a:r>
            <a:rPr lang="es-MX" sz="2400" b="0" dirty="0" smtClean="0"/>
            <a:t>, enmarcado con los lineamientos de acreditación.</a:t>
          </a:r>
          <a:endParaRPr lang="es-CO" sz="2400" dirty="0"/>
        </a:p>
      </dgm:t>
    </dgm:pt>
    <dgm:pt modelId="{2AD93AF6-EDBF-4E1B-BD23-44E8E725047C}" type="parTrans" cxnId="{9519BD58-935B-4122-8DAD-2D553121D676}">
      <dgm:prSet/>
      <dgm:spPr/>
      <dgm:t>
        <a:bodyPr/>
        <a:lstStyle/>
        <a:p>
          <a:endParaRPr lang="es-CO" sz="2400"/>
        </a:p>
      </dgm:t>
    </dgm:pt>
    <dgm:pt modelId="{431527BE-DE62-4BED-9C7F-D27764097DA5}" type="sibTrans" cxnId="{9519BD58-935B-4122-8DAD-2D553121D676}">
      <dgm:prSet/>
      <dgm:spPr/>
      <dgm:t>
        <a:bodyPr/>
        <a:lstStyle/>
        <a:p>
          <a:endParaRPr lang="es-CO" sz="2400"/>
        </a:p>
      </dgm:t>
    </dgm:pt>
    <dgm:pt modelId="{87845CBA-91D6-4379-A59D-267F0EB65CE7}">
      <dgm:prSet phldrT="[Texto]" custT="1"/>
      <dgm:spPr/>
      <dgm:t>
        <a:bodyPr/>
        <a:lstStyle/>
        <a:p>
          <a:r>
            <a:rPr lang="es-MX" sz="2400" dirty="0" smtClean="0"/>
            <a:t>Compromiso</a:t>
          </a:r>
          <a:r>
            <a:rPr lang="es-MX" sz="2400" b="0" dirty="0" smtClean="0"/>
            <a:t>, de todas las instancias directivas, académicas y administrativas con la permanencia y graduación estudiantil.</a:t>
          </a:r>
          <a:endParaRPr lang="es-CO" sz="2400" dirty="0"/>
        </a:p>
      </dgm:t>
    </dgm:pt>
    <dgm:pt modelId="{883B083E-3163-408B-8122-24B9E6EB8F5F}" type="parTrans" cxnId="{041CA0DD-C2B6-4BC9-BA6E-FEA039EDEEEA}">
      <dgm:prSet/>
      <dgm:spPr/>
      <dgm:t>
        <a:bodyPr/>
        <a:lstStyle/>
        <a:p>
          <a:endParaRPr lang="es-CO" sz="2400"/>
        </a:p>
      </dgm:t>
    </dgm:pt>
    <dgm:pt modelId="{17950941-79BF-4C0C-9130-67AA22975F34}" type="sibTrans" cxnId="{041CA0DD-C2B6-4BC9-BA6E-FEA039EDEEEA}">
      <dgm:prSet/>
      <dgm:spPr/>
      <dgm:t>
        <a:bodyPr/>
        <a:lstStyle/>
        <a:p>
          <a:endParaRPr lang="es-CO" sz="2400"/>
        </a:p>
      </dgm:t>
    </dgm:pt>
    <dgm:pt modelId="{DD6267AC-B657-4A5E-BEB7-0585F28E3475}">
      <dgm:prSet phldrT="[Texto]" custT="1"/>
      <dgm:spPr/>
      <dgm:t>
        <a:bodyPr/>
        <a:lstStyle/>
        <a:p>
          <a:r>
            <a:rPr lang="es-MX" sz="2400" dirty="0" smtClean="0"/>
            <a:t>Modelo de gestión de la permanencia y graduación estudiantil</a:t>
          </a:r>
          <a:r>
            <a:rPr lang="es-MX" sz="2400" b="0" dirty="0" smtClean="0"/>
            <a:t>, consistente, probado y nacionalmente reconocido.</a:t>
          </a:r>
          <a:endParaRPr lang="es-CO" sz="2400" dirty="0"/>
        </a:p>
      </dgm:t>
    </dgm:pt>
    <dgm:pt modelId="{6ABA38C6-A3A7-4195-BD79-F1B71C77EEF0}" type="parTrans" cxnId="{A43C77E2-32E8-4290-9FF0-77C4DDFCF2AD}">
      <dgm:prSet/>
      <dgm:spPr/>
      <dgm:t>
        <a:bodyPr/>
        <a:lstStyle/>
        <a:p>
          <a:endParaRPr lang="es-CO" sz="2400"/>
        </a:p>
      </dgm:t>
    </dgm:pt>
    <dgm:pt modelId="{F151BC7E-7AE3-409E-BC26-E421AF3FF26C}" type="sibTrans" cxnId="{A43C77E2-32E8-4290-9FF0-77C4DDFCF2AD}">
      <dgm:prSet/>
      <dgm:spPr/>
      <dgm:t>
        <a:bodyPr/>
        <a:lstStyle/>
        <a:p>
          <a:endParaRPr lang="es-CO" sz="2400"/>
        </a:p>
      </dgm:t>
    </dgm:pt>
    <dgm:pt modelId="{939EDA7D-BD97-4B03-9BD4-5C480F408A45}" type="pres">
      <dgm:prSet presAssocID="{8C10ECB0-12F8-485F-B951-707C6FC5E6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5FE5A96-7BB7-45C0-AA4F-5F46A1B7F382}" type="pres">
      <dgm:prSet presAssocID="{8C10ECB0-12F8-485F-B951-707C6FC5E6CC}" presName="matrix" presStyleCnt="0"/>
      <dgm:spPr/>
    </dgm:pt>
    <dgm:pt modelId="{12F33680-0AC5-40E8-BC0E-1EE98FCBF58C}" type="pres">
      <dgm:prSet presAssocID="{8C10ECB0-12F8-485F-B951-707C6FC5E6CC}" presName="tile1" presStyleLbl="node1" presStyleIdx="0" presStyleCnt="4"/>
      <dgm:spPr/>
      <dgm:t>
        <a:bodyPr/>
        <a:lstStyle/>
        <a:p>
          <a:endParaRPr lang="es-CO"/>
        </a:p>
      </dgm:t>
    </dgm:pt>
    <dgm:pt modelId="{E6102AA9-FAAD-4719-BAD6-895CBB6DD041}" type="pres">
      <dgm:prSet presAssocID="{8C10ECB0-12F8-485F-B951-707C6FC5E6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A47662-F1A7-4342-AD3E-D91AEADC4C56}" type="pres">
      <dgm:prSet presAssocID="{8C10ECB0-12F8-485F-B951-707C6FC5E6CC}" presName="tile2" presStyleLbl="node1" presStyleIdx="1" presStyleCnt="4"/>
      <dgm:spPr/>
      <dgm:t>
        <a:bodyPr/>
        <a:lstStyle/>
        <a:p>
          <a:endParaRPr lang="es-CO"/>
        </a:p>
      </dgm:t>
    </dgm:pt>
    <dgm:pt modelId="{814BFF0E-F550-4C5C-BC54-9B9950D7C110}" type="pres">
      <dgm:prSet presAssocID="{8C10ECB0-12F8-485F-B951-707C6FC5E6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DA37F1-194D-45D7-9990-7D36D28BFBAA}" type="pres">
      <dgm:prSet presAssocID="{8C10ECB0-12F8-485F-B951-707C6FC5E6CC}" presName="tile3" presStyleLbl="node1" presStyleIdx="2" presStyleCnt="4" custLinFactNeighborY="1730"/>
      <dgm:spPr/>
      <dgm:t>
        <a:bodyPr/>
        <a:lstStyle/>
        <a:p>
          <a:endParaRPr lang="es-CO"/>
        </a:p>
      </dgm:t>
    </dgm:pt>
    <dgm:pt modelId="{D8097B74-0B40-4C2C-BB56-801FE54687BB}" type="pres">
      <dgm:prSet presAssocID="{8C10ECB0-12F8-485F-B951-707C6FC5E6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1585B6-3C7B-49A1-BAF3-3E18C14C0608}" type="pres">
      <dgm:prSet presAssocID="{8C10ECB0-12F8-485F-B951-707C6FC5E6CC}" presName="tile4" presStyleLbl="node1" presStyleIdx="3" presStyleCnt="4"/>
      <dgm:spPr/>
      <dgm:t>
        <a:bodyPr/>
        <a:lstStyle/>
        <a:p>
          <a:endParaRPr lang="es-CO"/>
        </a:p>
      </dgm:t>
    </dgm:pt>
    <dgm:pt modelId="{E627F53C-FAEB-4AAE-9FB5-89154369C045}" type="pres">
      <dgm:prSet presAssocID="{8C10ECB0-12F8-485F-B951-707C6FC5E6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5E3A23-E7AF-4EBC-842E-21479C32CD9D}" type="pres">
      <dgm:prSet presAssocID="{8C10ECB0-12F8-485F-B951-707C6FC5E6CC}" presName="centerTile" presStyleLbl="fgShp" presStyleIdx="0" presStyleCnt="1" custScaleX="116755" custScaleY="164924" custLinFactNeighborY="-682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76820C6D-6561-4E37-9630-4D96C3300F66}" type="presOf" srcId="{DD6267AC-B657-4A5E-BEB7-0585F28E3475}" destId="{E627F53C-FAEB-4AAE-9FB5-89154369C045}" srcOrd="1" destOrd="0" presId="urn:microsoft.com/office/officeart/2005/8/layout/matrix1"/>
    <dgm:cxn modelId="{5A6988E9-4DE4-4561-9861-7E34F7B5F6FF}" type="presOf" srcId="{DBAE13AB-B252-4550-B71C-C3707C32B2F9}" destId="{645E3A23-E7AF-4EBC-842E-21479C32CD9D}" srcOrd="0" destOrd="0" presId="urn:microsoft.com/office/officeart/2005/8/layout/matrix1"/>
    <dgm:cxn modelId="{B905B644-67D4-4BAF-8FF8-675EC3E331F0}" srcId="{8C10ECB0-12F8-485F-B951-707C6FC5E6CC}" destId="{DBAE13AB-B252-4550-B71C-C3707C32B2F9}" srcOrd="0" destOrd="0" parTransId="{8E9A584A-6916-41C2-A81B-29BEC00C07D5}" sibTransId="{AA31D517-4395-4C86-B84B-15FAA4C60E1A}"/>
    <dgm:cxn modelId="{F3F11C0C-5F2F-477D-A004-85FF7F33A319}" type="presOf" srcId="{B19D7770-041E-4099-B0FE-8DE8041E9EBF}" destId="{74A47662-F1A7-4342-AD3E-D91AEADC4C56}" srcOrd="0" destOrd="0" presId="urn:microsoft.com/office/officeart/2005/8/layout/matrix1"/>
    <dgm:cxn modelId="{B6AFC2A4-568D-4E9B-8A0B-BFECBFB57BBE}" type="presOf" srcId="{87845CBA-91D6-4379-A59D-267F0EB65CE7}" destId="{D8097B74-0B40-4C2C-BB56-801FE54687BB}" srcOrd="1" destOrd="0" presId="urn:microsoft.com/office/officeart/2005/8/layout/matrix1"/>
    <dgm:cxn modelId="{FD4EDD72-283D-49E7-A78D-4B57B6FF1B0F}" srcId="{DBAE13AB-B252-4550-B71C-C3707C32B2F9}" destId="{8FC6776D-F52A-4810-A78B-95B779201C6B}" srcOrd="0" destOrd="0" parTransId="{F3A52E7D-75EE-4A08-9B2A-59FF46A322F4}" sibTransId="{2F0CCA33-71BD-4E4D-922A-21DD8A549C41}"/>
    <dgm:cxn modelId="{041CA0DD-C2B6-4BC9-BA6E-FEA039EDEEEA}" srcId="{DBAE13AB-B252-4550-B71C-C3707C32B2F9}" destId="{87845CBA-91D6-4379-A59D-267F0EB65CE7}" srcOrd="2" destOrd="0" parTransId="{883B083E-3163-408B-8122-24B9E6EB8F5F}" sibTransId="{17950941-79BF-4C0C-9130-67AA22975F34}"/>
    <dgm:cxn modelId="{A2EC192B-B149-4292-8C0D-DFDC36DCDF71}" type="presOf" srcId="{8FC6776D-F52A-4810-A78B-95B779201C6B}" destId="{12F33680-0AC5-40E8-BC0E-1EE98FCBF58C}" srcOrd="0" destOrd="0" presId="urn:microsoft.com/office/officeart/2005/8/layout/matrix1"/>
    <dgm:cxn modelId="{2CD20064-6475-4746-BE18-50BC539BF3DA}" type="presOf" srcId="{8FC6776D-F52A-4810-A78B-95B779201C6B}" destId="{E6102AA9-FAAD-4719-BAD6-895CBB6DD041}" srcOrd="1" destOrd="0" presId="urn:microsoft.com/office/officeart/2005/8/layout/matrix1"/>
    <dgm:cxn modelId="{971758CE-DC27-4654-AD20-ED9E436E1661}" type="presOf" srcId="{B19D7770-041E-4099-B0FE-8DE8041E9EBF}" destId="{814BFF0E-F550-4C5C-BC54-9B9950D7C110}" srcOrd="1" destOrd="0" presId="urn:microsoft.com/office/officeart/2005/8/layout/matrix1"/>
    <dgm:cxn modelId="{A43C77E2-32E8-4290-9FF0-77C4DDFCF2AD}" srcId="{DBAE13AB-B252-4550-B71C-C3707C32B2F9}" destId="{DD6267AC-B657-4A5E-BEB7-0585F28E3475}" srcOrd="3" destOrd="0" parTransId="{6ABA38C6-A3A7-4195-BD79-F1B71C77EEF0}" sibTransId="{F151BC7E-7AE3-409E-BC26-E421AF3FF26C}"/>
    <dgm:cxn modelId="{9B3429F7-37EC-4EA8-BC00-7B20C7CBD572}" type="presOf" srcId="{8C10ECB0-12F8-485F-B951-707C6FC5E6CC}" destId="{939EDA7D-BD97-4B03-9BD4-5C480F408A45}" srcOrd="0" destOrd="0" presId="urn:microsoft.com/office/officeart/2005/8/layout/matrix1"/>
    <dgm:cxn modelId="{5132B26E-2614-4143-99FE-66FE36E1CE0E}" type="presOf" srcId="{87845CBA-91D6-4379-A59D-267F0EB65CE7}" destId="{89DA37F1-194D-45D7-9990-7D36D28BFBAA}" srcOrd="0" destOrd="0" presId="urn:microsoft.com/office/officeart/2005/8/layout/matrix1"/>
    <dgm:cxn modelId="{9519BD58-935B-4122-8DAD-2D553121D676}" srcId="{DBAE13AB-B252-4550-B71C-C3707C32B2F9}" destId="{B19D7770-041E-4099-B0FE-8DE8041E9EBF}" srcOrd="1" destOrd="0" parTransId="{2AD93AF6-EDBF-4E1B-BD23-44E8E725047C}" sibTransId="{431527BE-DE62-4BED-9C7F-D27764097DA5}"/>
    <dgm:cxn modelId="{AD8D2AA7-AC52-4566-B18F-205A8632AFE7}" type="presOf" srcId="{DD6267AC-B657-4A5E-BEB7-0585F28E3475}" destId="{281585B6-3C7B-49A1-BAF3-3E18C14C0608}" srcOrd="0" destOrd="0" presId="urn:microsoft.com/office/officeart/2005/8/layout/matrix1"/>
    <dgm:cxn modelId="{1FEE956C-0889-40E9-82B7-232E6063D7AA}" type="presParOf" srcId="{939EDA7D-BD97-4B03-9BD4-5C480F408A45}" destId="{A5FE5A96-7BB7-45C0-AA4F-5F46A1B7F382}" srcOrd="0" destOrd="0" presId="urn:microsoft.com/office/officeart/2005/8/layout/matrix1"/>
    <dgm:cxn modelId="{4CA5FB69-39BF-49EE-BD0F-14F0C4E431CB}" type="presParOf" srcId="{A5FE5A96-7BB7-45C0-AA4F-5F46A1B7F382}" destId="{12F33680-0AC5-40E8-BC0E-1EE98FCBF58C}" srcOrd="0" destOrd="0" presId="urn:microsoft.com/office/officeart/2005/8/layout/matrix1"/>
    <dgm:cxn modelId="{4054ECB7-B561-41BC-855E-7D399B4C2088}" type="presParOf" srcId="{A5FE5A96-7BB7-45C0-AA4F-5F46A1B7F382}" destId="{E6102AA9-FAAD-4719-BAD6-895CBB6DD041}" srcOrd="1" destOrd="0" presId="urn:microsoft.com/office/officeart/2005/8/layout/matrix1"/>
    <dgm:cxn modelId="{ACA67E06-710B-434C-9EA1-EF5289FDF001}" type="presParOf" srcId="{A5FE5A96-7BB7-45C0-AA4F-5F46A1B7F382}" destId="{74A47662-F1A7-4342-AD3E-D91AEADC4C56}" srcOrd="2" destOrd="0" presId="urn:microsoft.com/office/officeart/2005/8/layout/matrix1"/>
    <dgm:cxn modelId="{62394CEB-8479-405B-AB8D-485566610572}" type="presParOf" srcId="{A5FE5A96-7BB7-45C0-AA4F-5F46A1B7F382}" destId="{814BFF0E-F550-4C5C-BC54-9B9950D7C110}" srcOrd="3" destOrd="0" presId="urn:microsoft.com/office/officeart/2005/8/layout/matrix1"/>
    <dgm:cxn modelId="{16B31D5B-A0F6-4201-B5F6-2EEFD0F43917}" type="presParOf" srcId="{A5FE5A96-7BB7-45C0-AA4F-5F46A1B7F382}" destId="{89DA37F1-194D-45D7-9990-7D36D28BFBAA}" srcOrd="4" destOrd="0" presId="urn:microsoft.com/office/officeart/2005/8/layout/matrix1"/>
    <dgm:cxn modelId="{3F83C2D6-53E3-4E60-962B-7921A17639F2}" type="presParOf" srcId="{A5FE5A96-7BB7-45C0-AA4F-5F46A1B7F382}" destId="{D8097B74-0B40-4C2C-BB56-801FE54687BB}" srcOrd="5" destOrd="0" presId="urn:microsoft.com/office/officeart/2005/8/layout/matrix1"/>
    <dgm:cxn modelId="{C1769528-DF30-4BB9-B33B-93C72B967FEE}" type="presParOf" srcId="{A5FE5A96-7BB7-45C0-AA4F-5F46A1B7F382}" destId="{281585B6-3C7B-49A1-BAF3-3E18C14C0608}" srcOrd="6" destOrd="0" presId="urn:microsoft.com/office/officeart/2005/8/layout/matrix1"/>
    <dgm:cxn modelId="{2947C8A8-16AC-4CB7-A6E9-73EECF8F02A2}" type="presParOf" srcId="{A5FE5A96-7BB7-45C0-AA4F-5F46A1B7F382}" destId="{E627F53C-FAEB-4AAE-9FB5-89154369C045}" srcOrd="7" destOrd="0" presId="urn:microsoft.com/office/officeart/2005/8/layout/matrix1"/>
    <dgm:cxn modelId="{4B7C16FC-F812-4AB8-9420-4555F6FA994F}" type="presParOf" srcId="{939EDA7D-BD97-4B03-9BD4-5C480F408A45}" destId="{645E3A23-E7AF-4EBC-842E-21479C32C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Fomentar la participación y aporte de diversos agentes en el apoyo a la permanencia para su continuidad y sostenibilidad, de estudiantes identificados en riesgo por factor financiero, a través de la asignación de recursos propios de la institución y vinculación del sector público o privado, para el patrocinio a estudiantes en condiciones de vulnerabilidad.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3491927B-B140-4B6C-BB55-4C4B3A5887BB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Servicios de Financiamiento</a:t>
          </a:r>
          <a:endParaRPr lang="es-CO" dirty="0"/>
        </a:p>
      </dgm:t>
    </dgm:pt>
    <dgm:pt modelId="{02E929C4-67FF-4BF8-A0CE-25E61CF0DF66}" type="parTrans" cxnId="{0A70A567-3510-4B70-A87C-3690AFFDE805}">
      <dgm:prSet/>
      <dgm:spPr/>
      <dgm:t>
        <a:bodyPr/>
        <a:lstStyle/>
        <a:p>
          <a:endParaRPr lang="es-CO"/>
        </a:p>
      </dgm:t>
    </dgm:pt>
    <dgm:pt modelId="{0DC0E0B1-F047-42B3-B716-F2FE39D7B596}" type="sibTrans" cxnId="{0A70A567-3510-4B70-A87C-3690AFFDE805}">
      <dgm:prSet/>
      <dgm:spPr/>
      <dgm:t>
        <a:bodyPr/>
        <a:lstStyle/>
        <a:p>
          <a:endParaRPr lang="es-CO"/>
        </a:p>
      </dgm:t>
    </dgm:pt>
    <dgm:pt modelId="{B8E87B7A-BA2D-4206-B9DA-0969BD594CAA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Fondos de becas</a:t>
          </a:r>
          <a:endParaRPr lang="es-CO" dirty="0"/>
        </a:p>
      </dgm:t>
    </dgm:pt>
    <dgm:pt modelId="{B09545EE-12C7-4C46-8235-69BBEF3E6B93}" type="parTrans" cxnId="{86D22ADC-0C1B-45D2-9F3E-8A90CA689A79}">
      <dgm:prSet/>
      <dgm:spPr/>
      <dgm:t>
        <a:bodyPr/>
        <a:lstStyle/>
        <a:p>
          <a:endParaRPr lang="es-CO"/>
        </a:p>
      </dgm:t>
    </dgm:pt>
    <dgm:pt modelId="{A0243C64-2BA7-461A-AFBC-D4A36E22AAAF}" type="sibTrans" cxnId="{86D22ADC-0C1B-45D2-9F3E-8A90CA689A79}">
      <dgm:prSet/>
      <dgm:spPr/>
      <dgm:t>
        <a:bodyPr/>
        <a:lstStyle/>
        <a:p>
          <a:endParaRPr lang="es-CO"/>
        </a:p>
      </dgm:t>
    </dgm:pt>
    <dgm:pt modelId="{93315CA8-8F2F-4A4A-9357-9833B15F40E5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Convenios de colaboración para el apoyo a estudiantes</a:t>
          </a:r>
          <a:endParaRPr lang="es-CO" dirty="0"/>
        </a:p>
      </dgm:t>
    </dgm:pt>
    <dgm:pt modelId="{E4C0D814-6F27-4117-9826-B1482258884F}" type="parTrans" cxnId="{F68BEAAF-004A-436C-8595-8EADB868023E}">
      <dgm:prSet/>
      <dgm:spPr/>
      <dgm:t>
        <a:bodyPr/>
        <a:lstStyle/>
        <a:p>
          <a:endParaRPr lang="es-CO"/>
        </a:p>
      </dgm:t>
    </dgm:pt>
    <dgm:pt modelId="{36FD20E3-C106-48B8-80DE-AE45064CC64D}" type="sibTrans" cxnId="{F68BEAAF-004A-436C-8595-8EADB868023E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4C018FEA-B1F0-4AFF-AD56-8223F56DFC07}" type="pres">
      <dgm:prSet presAssocID="{3491927B-B140-4B6C-BB55-4C4B3A5887BB}" presName="vertTwo" presStyleCnt="0"/>
      <dgm:spPr/>
    </dgm:pt>
    <dgm:pt modelId="{1680F48C-C2DD-438D-A2EB-D52E4E61801B}" type="pres">
      <dgm:prSet presAssocID="{3491927B-B140-4B6C-BB55-4C4B3A5887B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C38511C-FF39-43DD-8BE7-D0442111A7E5}" type="pres">
      <dgm:prSet presAssocID="{3491927B-B140-4B6C-BB55-4C4B3A5887BB}" presName="horzTwo" presStyleCnt="0"/>
      <dgm:spPr/>
    </dgm:pt>
    <dgm:pt modelId="{4A9585C2-1E38-42DB-85D9-0B83DA49DABD}" type="pres">
      <dgm:prSet presAssocID="{0DC0E0B1-F047-42B3-B716-F2FE39D7B596}" presName="sibSpaceTwo" presStyleCnt="0"/>
      <dgm:spPr/>
    </dgm:pt>
    <dgm:pt modelId="{64E8B8C6-3494-4DD1-8318-872DB5B2C1A8}" type="pres">
      <dgm:prSet presAssocID="{B8E87B7A-BA2D-4206-B9DA-0969BD594CAA}" presName="vertTwo" presStyleCnt="0"/>
      <dgm:spPr/>
    </dgm:pt>
    <dgm:pt modelId="{9B92899C-3365-4AA4-969B-0173165200DA}" type="pres">
      <dgm:prSet presAssocID="{B8E87B7A-BA2D-4206-B9DA-0969BD594CA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091125-33CF-4C19-912E-6958211C36DA}" type="pres">
      <dgm:prSet presAssocID="{B8E87B7A-BA2D-4206-B9DA-0969BD594CAA}" presName="horzTwo" presStyleCnt="0"/>
      <dgm:spPr/>
    </dgm:pt>
    <dgm:pt modelId="{0B2C5910-4F82-4270-9F85-39DB31737F91}" type="pres">
      <dgm:prSet presAssocID="{A0243C64-2BA7-461A-AFBC-D4A36E22AAAF}" presName="sibSpaceTwo" presStyleCnt="0"/>
      <dgm:spPr/>
    </dgm:pt>
    <dgm:pt modelId="{198298CD-D564-429A-814D-49A71A1DB9F3}" type="pres">
      <dgm:prSet presAssocID="{93315CA8-8F2F-4A4A-9357-9833B15F40E5}" presName="vertTwo" presStyleCnt="0"/>
      <dgm:spPr/>
    </dgm:pt>
    <dgm:pt modelId="{A23DB45A-6231-45FB-87CD-21916CAA72C4}" type="pres">
      <dgm:prSet presAssocID="{93315CA8-8F2F-4A4A-9357-9833B15F40E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D8221C5-8209-47E4-8725-5C2E445B81D7}" type="pres">
      <dgm:prSet presAssocID="{93315CA8-8F2F-4A4A-9357-9833B15F40E5}" presName="horzTwo" presStyleCnt="0"/>
      <dgm:spPr/>
    </dgm:pt>
  </dgm:ptLst>
  <dgm:cxnLst>
    <dgm:cxn modelId="{0A70A567-3510-4B70-A87C-3690AFFDE805}" srcId="{8FAC2A2C-7122-4E70-973F-0BF7A13B26FF}" destId="{3491927B-B140-4B6C-BB55-4C4B3A5887BB}" srcOrd="0" destOrd="0" parTransId="{02E929C4-67FF-4BF8-A0CE-25E61CF0DF66}" sibTransId="{0DC0E0B1-F047-42B3-B716-F2FE39D7B596}"/>
    <dgm:cxn modelId="{A01637C5-CD3F-4E95-9295-56C4DFD73DCB}" type="presOf" srcId="{65DDD1D2-9DBC-4A34-8CE8-F1E48E362B89}" destId="{37D821A1-9387-4921-8B4A-E934B695484A}" srcOrd="0" destOrd="0" presId="urn:microsoft.com/office/officeart/2005/8/layout/hierarchy4"/>
    <dgm:cxn modelId="{BA2C1C87-CA4C-41B4-AF5F-9D8468C4BDDA}" type="presOf" srcId="{8FAC2A2C-7122-4E70-973F-0BF7A13B26FF}" destId="{ABD1F5FC-D7A2-4EF8-BA41-20ADD604DF5A}" srcOrd="0" destOrd="0" presId="urn:microsoft.com/office/officeart/2005/8/layout/hierarchy4"/>
    <dgm:cxn modelId="{F68BEAAF-004A-436C-8595-8EADB868023E}" srcId="{8FAC2A2C-7122-4E70-973F-0BF7A13B26FF}" destId="{93315CA8-8F2F-4A4A-9357-9833B15F40E5}" srcOrd="2" destOrd="0" parTransId="{E4C0D814-6F27-4117-9826-B1482258884F}" sibTransId="{36FD20E3-C106-48B8-80DE-AE45064CC64D}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8D1710BA-7A62-4D71-83CE-D36C6F4A0940}" type="presOf" srcId="{93315CA8-8F2F-4A4A-9357-9833B15F40E5}" destId="{A23DB45A-6231-45FB-87CD-21916CAA72C4}" srcOrd="0" destOrd="0" presId="urn:microsoft.com/office/officeart/2005/8/layout/hierarchy4"/>
    <dgm:cxn modelId="{F4B58265-36C6-49C2-B300-8EA08741FBC1}" type="presOf" srcId="{B8E87B7A-BA2D-4206-B9DA-0969BD594CAA}" destId="{9B92899C-3365-4AA4-969B-0173165200DA}" srcOrd="0" destOrd="0" presId="urn:microsoft.com/office/officeart/2005/8/layout/hierarchy4"/>
    <dgm:cxn modelId="{86D22ADC-0C1B-45D2-9F3E-8A90CA689A79}" srcId="{8FAC2A2C-7122-4E70-973F-0BF7A13B26FF}" destId="{B8E87B7A-BA2D-4206-B9DA-0969BD594CAA}" srcOrd="1" destOrd="0" parTransId="{B09545EE-12C7-4C46-8235-69BBEF3E6B93}" sibTransId="{A0243C64-2BA7-461A-AFBC-D4A36E22AAAF}"/>
    <dgm:cxn modelId="{DA225864-E18B-45A1-8FB4-F6180F727E03}" type="presOf" srcId="{3491927B-B140-4B6C-BB55-4C4B3A5887BB}" destId="{1680F48C-C2DD-438D-A2EB-D52E4E61801B}" srcOrd="0" destOrd="0" presId="urn:microsoft.com/office/officeart/2005/8/layout/hierarchy4"/>
    <dgm:cxn modelId="{7A02FDC8-7756-4E22-87CE-7AA840B1D6CD}" type="presParOf" srcId="{37D821A1-9387-4921-8B4A-E934B695484A}" destId="{AA0270C8-18E4-4589-932E-ABD8438D6127}" srcOrd="0" destOrd="0" presId="urn:microsoft.com/office/officeart/2005/8/layout/hierarchy4"/>
    <dgm:cxn modelId="{9B0B6CEC-5560-4D5E-B72E-D65B427FAFCA}" type="presParOf" srcId="{AA0270C8-18E4-4589-932E-ABD8438D6127}" destId="{ABD1F5FC-D7A2-4EF8-BA41-20ADD604DF5A}" srcOrd="0" destOrd="0" presId="urn:microsoft.com/office/officeart/2005/8/layout/hierarchy4"/>
    <dgm:cxn modelId="{7EDE4280-AE10-45CE-870F-723DE6DCD9F3}" type="presParOf" srcId="{AA0270C8-18E4-4589-932E-ABD8438D6127}" destId="{49622107-E8B9-447A-B6CB-E6443A5D04F4}" srcOrd="1" destOrd="0" presId="urn:microsoft.com/office/officeart/2005/8/layout/hierarchy4"/>
    <dgm:cxn modelId="{D3CA47A6-DA51-4BF1-A9B8-D78AC98A3658}" type="presParOf" srcId="{AA0270C8-18E4-4589-932E-ABD8438D6127}" destId="{012D0E65-1030-4627-B2C9-C68A56161205}" srcOrd="2" destOrd="0" presId="urn:microsoft.com/office/officeart/2005/8/layout/hierarchy4"/>
    <dgm:cxn modelId="{7075CFB5-5245-47BD-B9B3-2C95AF4A484E}" type="presParOf" srcId="{012D0E65-1030-4627-B2C9-C68A56161205}" destId="{4C018FEA-B1F0-4AFF-AD56-8223F56DFC07}" srcOrd="0" destOrd="0" presId="urn:microsoft.com/office/officeart/2005/8/layout/hierarchy4"/>
    <dgm:cxn modelId="{B3B3C933-8428-4E44-8E7D-33D6BAAC6327}" type="presParOf" srcId="{4C018FEA-B1F0-4AFF-AD56-8223F56DFC07}" destId="{1680F48C-C2DD-438D-A2EB-D52E4E61801B}" srcOrd="0" destOrd="0" presId="urn:microsoft.com/office/officeart/2005/8/layout/hierarchy4"/>
    <dgm:cxn modelId="{99F87C57-A3C8-4FE1-9178-643C7574278C}" type="presParOf" srcId="{4C018FEA-B1F0-4AFF-AD56-8223F56DFC07}" destId="{AC38511C-FF39-43DD-8BE7-D0442111A7E5}" srcOrd="1" destOrd="0" presId="urn:microsoft.com/office/officeart/2005/8/layout/hierarchy4"/>
    <dgm:cxn modelId="{99641695-ABC1-44DC-B9AE-D6538EB39682}" type="presParOf" srcId="{012D0E65-1030-4627-B2C9-C68A56161205}" destId="{4A9585C2-1E38-42DB-85D9-0B83DA49DABD}" srcOrd="1" destOrd="0" presId="urn:microsoft.com/office/officeart/2005/8/layout/hierarchy4"/>
    <dgm:cxn modelId="{622A1171-783D-4C5A-94A6-CFDB937EEF7F}" type="presParOf" srcId="{012D0E65-1030-4627-B2C9-C68A56161205}" destId="{64E8B8C6-3494-4DD1-8318-872DB5B2C1A8}" srcOrd="2" destOrd="0" presId="urn:microsoft.com/office/officeart/2005/8/layout/hierarchy4"/>
    <dgm:cxn modelId="{4500E155-8795-413B-B148-0611457E1217}" type="presParOf" srcId="{64E8B8C6-3494-4DD1-8318-872DB5B2C1A8}" destId="{9B92899C-3365-4AA4-969B-0173165200DA}" srcOrd="0" destOrd="0" presId="urn:microsoft.com/office/officeart/2005/8/layout/hierarchy4"/>
    <dgm:cxn modelId="{1D956096-71C2-4335-AA8C-EBBED5B5B427}" type="presParOf" srcId="{64E8B8C6-3494-4DD1-8318-872DB5B2C1A8}" destId="{14091125-33CF-4C19-912E-6958211C36DA}" srcOrd="1" destOrd="0" presId="urn:microsoft.com/office/officeart/2005/8/layout/hierarchy4"/>
    <dgm:cxn modelId="{C9C52991-90F6-4501-90FB-5342745BA126}" type="presParOf" srcId="{012D0E65-1030-4627-B2C9-C68A56161205}" destId="{0B2C5910-4F82-4270-9F85-39DB31737F91}" srcOrd="3" destOrd="0" presId="urn:microsoft.com/office/officeart/2005/8/layout/hierarchy4"/>
    <dgm:cxn modelId="{69A6960B-555A-487D-A292-74C362C1FEA0}" type="presParOf" srcId="{012D0E65-1030-4627-B2C9-C68A56161205}" destId="{198298CD-D564-429A-814D-49A71A1DB9F3}" srcOrd="4" destOrd="0" presId="urn:microsoft.com/office/officeart/2005/8/layout/hierarchy4"/>
    <dgm:cxn modelId="{5617F45F-76EC-46F8-A72F-FF2BBDBEB4A4}" type="presParOf" srcId="{198298CD-D564-429A-814D-49A71A1DB9F3}" destId="{A23DB45A-6231-45FB-87CD-21916CAA72C4}" srcOrd="0" destOrd="0" presId="urn:microsoft.com/office/officeart/2005/8/layout/hierarchy4"/>
    <dgm:cxn modelId="{C6D38E61-1C2D-4F05-B2CC-AA0004CE30C4}" type="presParOf" srcId="{198298CD-D564-429A-814D-49A71A1DB9F3}" destId="{0D8221C5-8209-47E4-8725-5C2E445B81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Aunar esfuerzos entre las IES para definir, ejecutar y evaluar estrategias que permitan disminuir la tasa de deserción estudiantil y fortalecer la capacidad institucional para el fomento a la permanencia y graduación estudiantil, a través de la transferencia de conocimiento, experiencias exitosas, metodologías y recursos.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Alianzas para la transferencia de conocimiento</a:t>
          </a:r>
          <a:endParaRPr lang="es-CO" sz="20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 sz="2000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 sz="2000"/>
        </a:p>
      </dgm:t>
    </dgm:pt>
    <dgm:pt modelId="{C8E870D0-6291-4C00-A84E-01D356379856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Redes de conocimiento institucional</a:t>
          </a:r>
          <a:endParaRPr lang="es-CO" dirty="0"/>
        </a:p>
      </dgm:t>
    </dgm:pt>
    <dgm:pt modelId="{3985D6E5-11FF-4228-965D-7BA8FBEF9837}" type="parTrans" cxnId="{53FF7C1D-578C-4B6C-8BA4-2C577BA5598E}">
      <dgm:prSet/>
      <dgm:spPr/>
      <dgm:t>
        <a:bodyPr/>
        <a:lstStyle/>
        <a:p>
          <a:endParaRPr lang="es-CO"/>
        </a:p>
      </dgm:t>
    </dgm:pt>
    <dgm:pt modelId="{2BA99A0A-F106-40C3-9C2D-3BBB5593D48F}" type="sibTrans" cxnId="{53FF7C1D-578C-4B6C-8BA4-2C577BA5598E}">
      <dgm:prSet/>
      <dgm:spPr/>
      <dgm:t>
        <a:bodyPr/>
        <a:lstStyle/>
        <a:p>
          <a:endParaRPr lang="es-CO"/>
        </a:p>
      </dgm:t>
    </dgm:pt>
    <dgm:pt modelId="{33F3374F-547C-44D6-B4ED-555B7D7E4FF1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Benchmarking</a:t>
          </a:r>
          <a:endParaRPr lang="es-CO" dirty="0"/>
        </a:p>
      </dgm:t>
    </dgm:pt>
    <dgm:pt modelId="{679CEAE1-B8A6-4A6B-B3AE-66FDC99AD4B0}" type="parTrans" cxnId="{E4A1BC53-B872-478A-9951-121E027E7679}">
      <dgm:prSet/>
      <dgm:spPr/>
      <dgm:t>
        <a:bodyPr/>
        <a:lstStyle/>
        <a:p>
          <a:endParaRPr lang="es-CO"/>
        </a:p>
      </dgm:t>
    </dgm:pt>
    <dgm:pt modelId="{5CC9D4B1-15E6-4935-B5EE-1793E69968B6}" type="sibTrans" cxnId="{E4A1BC53-B872-478A-9951-121E027E7679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11359B47-7F9A-49EB-B285-180B3970AB54}" type="pres">
      <dgm:prSet presAssocID="{C8E870D0-6291-4C00-A84E-01D356379856}" presName="vertTwo" presStyleCnt="0"/>
      <dgm:spPr/>
    </dgm:pt>
    <dgm:pt modelId="{929A06D7-A7B8-47F7-A021-9063BD1A1F87}" type="pres">
      <dgm:prSet presAssocID="{C8E870D0-6291-4C00-A84E-01D35637985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B26BAB-64FE-4C38-BCE3-AE15A0AFCFD7}" type="pres">
      <dgm:prSet presAssocID="{C8E870D0-6291-4C00-A84E-01D356379856}" presName="horzTwo" presStyleCnt="0"/>
      <dgm:spPr/>
    </dgm:pt>
    <dgm:pt modelId="{F4E66650-BBD5-4037-8D17-C2CBEC6CB2FB}" type="pres">
      <dgm:prSet presAssocID="{2BA99A0A-F106-40C3-9C2D-3BBB5593D48F}" presName="sibSpaceTwo" presStyleCnt="0"/>
      <dgm:spPr/>
    </dgm:pt>
    <dgm:pt modelId="{A5D83FE8-A38D-42E6-81A2-0BEC371B56B6}" type="pres">
      <dgm:prSet presAssocID="{33F3374F-547C-44D6-B4ED-555B7D7E4FF1}" presName="vertTwo" presStyleCnt="0"/>
      <dgm:spPr/>
    </dgm:pt>
    <dgm:pt modelId="{1CD588E1-4AF1-4C19-BD21-84AF62BD0DAA}" type="pres">
      <dgm:prSet presAssocID="{33F3374F-547C-44D6-B4ED-555B7D7E4FF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68BA1D-07F8-4067-981B-FD5842B2A9C4}" type="pres">
      <dgm:prSet presAssocID="{33F3374F-547C-44D6-B4ED-555B7D7E4FF1}" presName="horzTwo" presStyleCnt="0"/>
      <dgm:spPr/>
    </dgm:pt>
  </dgm:ptLst>
  <dgm:cxnLst>
    <dgm:cxn modelId="{53FF7C1D-578C-4B6C-8BA4-2C577BA5598E}" srcId="{8FAC2A2C-7122-4E70-973F-0BF7A13B26FF}" destId="{C8E870D0-6291-4C00-A84E-01D356379856}" srcOrd="1" destOrd="0" parTransId="{3985D6E5-11FF-4228-965D-7BA8FBEF9837}" sibTransId="{2BA99A0A-F106-40C3-9C2D-3BBB5593D48F}"/>
    <dgm:cxn modelId="{5D6981A8-CA85-4007-A070-EC41F53C2F3D}" type="presOf" srcId="{8FAC2A2C-7122-4E70-973F-0BF7A13B26FF}" destId="{ABD1F5FC-D7A2-4EF8-BA41-20ADD604DF5A}" srcOrd="0" destOrd="0" presId="urn:microsoft.com/office/officeart/2005/8/layout/hierarchy4"/>
    <dgm:cxn modelId="{E9C1AAA1-0E12-4772-8EF5-93FE87E625A9}" type="presOf" srcId="{33F3374F-547C-44D6-B4ED-555B7D7E4FF1}" destId="{1CD588E1-4AF1-4C19-BD21-84AF62BD0DAA}" srcOrd="0" destOrd="0" presId="urn:microsoft.com/office/officeart/2005/8/layout/hierarchy4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E4A1BC53-B872-478A-9951-121E027E7679}" srcId="{8FAC2A2C-7122-4E70-973F-0BF7A13B26FF}" destId="{33F3374F-547C-44D6-B4ED-555B7D7E4FF1}" srcOrd="2" destOrd="0" parTransId="{679CEAE1-B8A6-4A6B-B3AE-66FDC99AD4B0}" sibTransId="{5CC9D4B1-15E6-4935-B5EE-1793E69968B6}"/>
    <dgm:cxn modelId="{00062EBA-6621-4D01-BE83-0DB54E00455C}" type="presOf" srcId="{65DDD1D2-9DBC-4A34-8CE8-F1E48E362B89}" destId="{37D821A1-9387-4921-8B4A-E934B695484A}" srcOrd="0" destOrd="0" presId="urn:microsoft.com/office/officeart/2005/8/layout/hierarchy4"/>
    <dgm:cxn modelId="{FB35F074-6DCB-4962-BB32-CF31BB6B03C6}" type="presOf" srcId="{6DF397AB-5013-495D-B8FA-FADCE1EA4211}" destId="{D0F35874-2300-4861-A3A3-85562618CA52}" srcOrd="0" destOrd="0" presId="urn:microsoft.com/office/officeart/2005/8/layout/hierarchy4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AC5AF3FD-9C66-4E4A-BB90-7CED457E7B3B}" type="presOf" srcId="{C8E870D0-6291-4C00-A84E-01D356379856}" destId="{929A06D7-A7B8-47F7-A021-9063BD1A1F87}" srcOrd="0" destOrd="0" presId="urn:microsoft.com/office/officeart/2005/8/layout/hierarchy4"/>
    <dgm:cxn modelId="{5F1307B3-039E-45F0-AF9F-C5579408224C}" type="presParOf" srcId="{37D821A1-9387-4921-8B4A-E934B695484A}" destId="{AA0270C8-18E4-4589-932E-ABD8438D6127}" srcOrd="0" destOrd="0" presId="urn:microsoft.com/office/officeart/2005/8/layout/hierarchy4"/>
    <dgm:cxn modelId="{2F17EC28-FDC5-42FD-A6A9-DA64C1B04E97}" type="presParOf" srcId="{AA0270C8-18E4-4589-932E-ABD8438D6127}" destId="{ABD1F5FC-D7A2-4EF8-BA41-20ADD604DF5A}" srcOrd="0" destOrd="0" presId="urn:microsoft.com/office/officeart/2005/8/layout/hierarchy4"/>
    <dgm:cxn modelId="{9499006C-8E97-4294-A252-935DB02472F0}" type="presParOf" srcId="{AA0270C8-18E4-4589-932E-ABD8438D6127}" destId="{49622107-E8B9-447A-B6CB-E6443A5D04F4}" srcOrd="1" destOrd="0" presId="urn:microsoft.com/office/officeart/2005/8/layout/hierarchy4"/>
    <dgm:cxn modelId="{5D05989B-6227-47FB-8AE1-0EDC4877E1D0}" type="presParOf" srcId="{AA0270C8-18E4-4589-932E-ABD8438D6127}" destId="{012D0E65-1030-4627-B2C9-C68A56161205}" srcOrd="2" destOrd="0" presId="urn:microsoft.com/office/officeart/2005/8/layout/hierarchy4"/>
    <dgm:cxn modelId="{16A69334-2A79-4791-BCA3-D20041531784}" type="presParOf" srcId="{012D0E65-1030-4627-B2C9-C68A56161205}" destId="{FA87E5B1-1680-4476-8FC3-3935DF57822E}" srcOrd="0" destOrd="0" presId="urn:microsoft.com/office/officeart/2005/8/layout/hierarchy4"/>
    <dgm:cxn modelId="{824AEE14-6BE6-416B-B359-90AEFA4DBC2C}" type="presParOf" srcId="{FA87E5B1-1680-4476-8FC3-3935DF57822E}" destId="{D0F35874-2300-4861-A3A3-85562618CA52}" srcOrd="0" destOrd="0" presId="urn:microsoft.com/office/officeart/2005/8/layout/hierarchy4"/>
    <dgm:cxn modelId="{D4D5B8C0-6E80-4C37-AF86-1DC66D91C699}" type="presParOf" srcId="{FA87E5B1-1680-4476-8FC3-3935DF57822E}" destId="{9EBF0DA5-C688-4BDA-8FBE-E2562D3C9AD0}" srcOrd="1" destOrd="0" presId="urn:microsoft.com/office/officeart/2005/8/layout/hierarchy4"/>
    <dgm:cxn modelId="{B55DAFE5-CDF7-416D-A4B2-2C36917EDD46}" type="presParOf" srcId="{012D0E65-1030-4627-B2C9-C68A56161205}" destId="{B51C2B51-B0B8-4AE6-8A0B-D83FC993FBAC}" srcOrd="1" destOrd="0" presId="urn:microsoft.com/office/officeart/2005/8/layout/hierarchy4"/>
    <dgm:cxn modelId="{F99C495E-CB53-41B6-B74E-447D5F90C46D}" type="presParOf" srcId="{012D0E65-1030-4627-B2C9-C68A56161205}" destId="{11359B47-7F9A-49EB-B285-180B3970AB54}" srcOrd="2" destOrd="0" presId="urn:microsoft.com/office/officeart/2005/8/layout/hierarchy4"/>
    <dgm:cxn modelId="{933DCFFA-9656-4BAA-A212-37ED848B4018}" type="presParOf" srcId="{11359B47-7F9A-49EB-B285-180B3970AB54}" destId="{929A06D7-A7B8-47F7-A021-9063BD1A1F87}" srcOrd="0" destOrd="0" presId="urn:microsoft.com/office/officeart/2005/8/layout/hierarchy4"/>
    <dgm:cxn modelId="{93E6C805-4112-4117-AB75-21B20FF34801}" type="presParOf" srcId="{11359B47-7F9A-49EB-B285-180B3970AB54}" destId="{1DB26BAB-64FE-4C38-BCE3-AE15A0AFCFD7}" srcOrd="1" destOrd="0" presId="urn:microsoft.com/office/officeart/2005/8/layout/hierarchy4"/>
    <dgm:cxn modelId="{B1C7DDF9-1D43-4EFF-9D42-31DBEB6BC64A}" type="presParOf" srcId="{012D0E65-1030-4627-B2C9-C68A56161205}" destId="{F4E66650-BBD5-4037-8D17-C2CBEC6CB2FB}" srcOrd="3" destOrd="0" presId="urn:microsoft.com/office/officeart/2005/8/layout/hierarchy4"/>
    <dgm:cxn modelId="{4A62F6D9-40C4-4BA3-8355-3CD4F7E2551E}" type="presParOf" srcId="{012D0E65-1030-4627-B2C9-C68A56161205}" destId="{A5D83FE8-A38D-42E6-81A2-0BEC371B56B6}" srcOrd="4" destOrd="0" presId="urn:microsoft.com/office/officeart/2005/8/layout/hierarchy4"/>
    <dgm:cxn modelId="{15C56D86-B8C0-4A71-AC05-78AB4735BA2C}" type="presParOf" srcId="{A5D83FE8-A38D-42E6-81A2-0BEC371B56B6}" destId="{1CD588E1-4AF1-4C19-BD21-84AF62BD0DAA}" srcOrd="0" destOrd="0" presId="urn:microsoft.com/office/officeart/2005/8/layout/hierarchy4"/>
    <dgm:cxn modelId="{B1ED4E72-9FF3-4FCE-A6B7-D3453639656F}" type="presParOf" srcId="{A5D83FE8-A38D-42E6-81A2-0BEC371B56B6}" destId="{9A68BA1D-07F8-4067-981B-FD5842B2A9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758038-3B05-45E6-8A79-7335FCEA1B8E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E8ED6D5-8778-40EF-B427-2897B4BCC9D5}">
      <dgm:prSet phldrT="[Texto]" custT="1"/>
      <dgm:spPr/>
      <dgm:t>
        <a:bodyPr/>
        <a:lstStyle/>
        <a:p>
          <a:pPr algn="l"/>
          <a:r>
            <a:rPr lang="es-MX" sz="1600" b="1"/>
            <a:t>Existencia: </a:t>
          </a:r>
          <a:r>
            <a:rPr lang="es-MX" sz="1600"/>
            <a:t>Se identifica un desarrollo parcial, incipiente o desarticulado. No se han establecido metas insitucionales</a:t>
          </a:r>
        </a:p>
        <a:p>
          <a:pPr algn="l"/>
          <a:endParaRPr lang="es-MX" sz="1600"/>
        </a:p>
      </dgm:t>
    </dgm:pt>
    <dgm:pt modelId="{2B744BBB-AE9A-45FF-892F-C0A51CA42B68}" type="parTrans" cxnId="{A996157A-1AE5-4AAA-9B00-190CA51BD6B8}">
      <dgm:prSet/>
      <dgm:spPr/>
      <dgm:t>
        <a:bodyPr/>
        <a:lstStyle/>
        <a:p>
          <a:endParaRPr lang="es-MX" sz="1600"/>
        </a:p>
      </dgm:t>
    </dgm:pt>
    <dgm:pt modelId="{00CFEBD4-A6DB-4505-8F8E-5F430B752500}" type="sibTrans" cxnId="{A996157A-1AE5-4AAA-9B00-190CA51BD6B8}">
      <dgm:prSet/>
      <dgm:spPr/>
      <dgm:t>
        <a:bodyPr/>
        <a:lstStyle/>
        <a:p>
          <a:endParaRPr lang="es-MX" sz="1600"/>
        </a:p>
      </dgm:t>
    </dgm:pt>
    <dgm:pt modelId="{ADB4AABD-9055-40EF-A389-D7920AFBC531}">
      <dgm:prSet phldrT="[Texto]" custT="1"/>
      <dgm:spPr/>
      <dgm:t>
        <a:bodyPr/>
        <a:lstStyle/>
        <a:p>
          <a:r>
            <a:rPr lang="es-MX" sz="1600" b="1"/>
            <a:t>Formalización: </a:t>
          </a:r>
          <a:r>
            <a:rPr lang="es-MX" sz="1600" b="0"/>
            <a:t>Se observa incorporación en el PEI, normatividad, procesos, pero las acciones se encuentran en un nivel bajo de articulación y operación.</a:t>
          </a:r>
        </a:p>
        <a:p>
          <a:endParaRPr lang="es-MX" sz="1600" b="0"/>
        </a:p>
        <a:p>
          <a:endParaRPr lang="es-MX" sz="1600" b="0"/>
        </a:p>
        <a:p>
          <a:endParaRPr lang="es-MX" sz="1600" b="0"/>
        </a:p>
      </dgm:t>
    </dgm:pt>
    <dgm:pt modelId="{F91566F6-C250-4A3C-8684-76407F5B8D08}" type="parTrans" cxnId="{F903643C-E750-4665-8A45-1C951D4123A4}">
      <dgm:prSet/>
      <dgm:spPr/>
      <dgm:t>
        <a:bodyPr/>
        <a:lstStyle/>
        <a:p>
          <a:endParaRPr lang="es-MX" sz="1600"/>
        </a:p>
      </dgm:t>
    </dgm:pt>
    <dgm:pt modelId="{F2833C7C-2A23-44B8-A48D-2DD65B1BD863}" type="sibTrans" cxnId="{F903643C-E750-4665-8A45-1C951D4123A4}">
      <dgm:prSet/>
      <dgm:spPr/>
      <dgm:t>
        <a:bodyPr/>
        <a:lstStyle/>
        <a:p>
          <a:endParaRPr lang="es-MX" sz="1600"/>
        </a:p>
      </dgm:t>
    </dgm:pt>
    <dgm:pt modelId="{3D69C3DE-554E-4B04-A712-31C81C4F1500}">
      <dgm:prSet phldrT="[Texto]" custT="1"/>
      <dgm:spPr/>
      <dgm:t>
        <a:bodyPr/>
        <a:lstStyle/>
        <a:p>
          <a:r>
            <a:rPr lang="es-MX" sz="1600" b="1"/>
            <a:t>Apropiación</a:t>
          </a:r>
          <a:r>
            <a:rPr lang="es-MX" sz="1600"/>
            <a:t>: Se evidencia procesos en operación, existe un nivel alto de desarrollo y articulación, ha sido difundido ampliamente y es reconocido por los miembros de la comunidad académica. Aún no se realiza un proceso sistemático de evaluación y mejoramiento</a:t>
          </a:r>
        </a:p>
      </dgm:t>
    </dgm:pt>
    <dgm:pt modelId="{63F069B5-AB79-4151-A13C-B1119727BF27}" type="parTrans" cxnId="{950655A7-BC1A-4CA1-8F01-6C6C51343FE4}">
      <dgm:prSet/>
      <dgm:spPr/>
      <dgm:t>
        <a:bodyPr/>
        <a:lstStyle/>
        <a:p>
          <a:endParaRPr lang="es-MX" sz="1600"/>
        </a:p>
      </dgm:t>
    </dgm:pt>
    <dgm:pt modelId="{670D93C7-609B-4DA2-AB7F-5ED24F724CC7}" type="sibTrans" cxnId="{950655A7-BC1A-4CA1-8F01-6C6C51343FE4}">
      <dgm:prSet/>
      <dgm:spPr/>
      <dgm:t>
        <a:bodyPr/>
        <a:lstStyle/>
        <a:p>
          <a:endParaRPr lang="es-MX" sz="1600"/>
        </a:p>
      </dgm:t>
    </dgm:pt>
    <dgm:pt modelId="{992E472F-8463-447F-9A21-803D65D2CD36}">
      <dgm:prSet phldrT="[Texto]" custT="1"/>
      <dgm:spPr/>
      <dgm:t>
        <a:bodyPr/>
        <a:lstStyle/>
        <a:p>
          <a:r>
            <a:rPr lang="es-MX" sz="1600" b="1"/>
            <a:t>Evaluación: </a:t>
          </a:r>
          <a:r>
            <a:rPr lang="es-MX" sz="1600" b="0"/>
            <a:t>Se evidencia procesos de seguimiento y evaluación que permiten el ajuste, mejora y mantenimiento de los procesos.</a:t>
          </a:r>
          <a:endParaRPr lang="es-MX" sz="1600" b="1"/>
        </a:p>
      </dgm:t>
    </dgm:pt>
    <dgm:pt modelId="{951C6F9C-42CD-42F3-BBD6-370AB01C685A}" type="parTrans" cxnId="{972EEF8A-3FFD-47CE-AD13-EFB3E4CB6797}">
      <dgm:prSet/>
      <dgm:spPr/>
      <dgm:t>
        <a:bodyPr/>
        <a:lstStyle/>
        <a:p>
          <a:endParaRPr lang="es-MX" sz="1600"/>
        </a:p>
      </dgm:t>
    </dgm:pt>
    <dgm:pt modelId="{BF3344B8-624A-4C6E-869B-9D044126622F}" type="sibTrans" cxnId="{972EEF8A-3FFD-47CE-AD13-EFB3E4CB6797}">
      <dgm:prSet/>
      <dgm:spPr/>
      <dgm:t>
        <a:bodyPr/>
        <a:lstStyle/>
        <a:p>
          <a:endParaRPr lang="es-MX" sz="1600"/>
        </a:p>
      </dgm:t>
    </dgm:pt>
    <dgm:pt modelId="{11D67ED1-9825-4CC6-B2CF-915776E9FEBC}">
      <dgm:prSet phldrT="[Texto]" custT="1"/>
      <dgm:spPr/>
      <dgm:t>
        <a:bodyPr/>
        <a:lstStyle/>
        <a:p>
          <a:pPr algn="l"/>
          <a:r>
            <a:rPr lang="es-MX" sz="1600" b="1" smtClean="0"/>
            <a:t>Inexistencia: </a:t>
          </a:r>
          <a:r>
            <a:rPr lang="es-MX" sz="1600" smtClean="0"/>
            <a:t>La institución no ha desarrollado acciones relacionadas.</a:t>
          </a:r>
          <a:endParaRPr lang="es-MX" sz="1600"/>
        </a:p>
      </dgm:t>
    </dgm:pt>
    <dgm:pt modelId="{4291E814-6867-4093-93C7-A9DC0C0857C6}" type="parTrans" cxnId="{4464B592-963E-4757-84E5-6A2EE398C5BE}">
      <dgm:prSet/>
      <dgm:spPr/>
      <dgm:t>
        <a:bodyPr/>
        <a:lstStyle/>
        <a:p>
          <a:endParaRPr lang="es-MX" sz="1600"/>
        </a:p>
      </dgm:t>
    </dgm:pt>
    <dgm:pt modelId="{25912D34-A136-4C73-8E3F-F62AC7DC97FF}" type="sibTrans" cxnId="{4464B592-963E-4757-84E5-6A2EE398C5BE}">
      <dgm:prSet/>
      <dgm:spPr/>
      <dgm:t>
        <a:bodyPr/>
        <a:lstStyle/>
        <a:p>
          <a:endParaRPr lang="es-MX" sz="1600"/>
        </a:p>
      </dgm:t>
    </dgm:pt>
    <dgm:pt modelId="{8CAB479D-FABE-4148-95FD-B5DA8A862922}" type="pres">
      <dgm:prSet presAssocID="{A6758038-3B05-45E6-8A79-7335FCEA1B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0D77B16-333E-4F8F-B0F8-738273519D4A}" type="pres">
      <dgm:prSet presAssocID="{11D67ED1-9825-4CC6-B2CF-915776E9FEBC}" presName="composite" presStyleCnt="0"/>
      <dgm:spPr/>
      <dgm:t>
        <a:bodyPr/>
        <a:lstStyle/>
        <a:p>
          <a:endParaRPr lang="es-CO"/>
        </a:p>
      </dgm:t>
    </dgm:pt>
    <dgm:pt modelId="{0C2DAFCB-108A-4D10-AF33-1D547A7DBD1A}" type="pres">
      <dgm:prSet presAssocID="{11D67ED1-9825-4CC6-B2CF-915776E9FEBC}" presName="LShape" presStyleLbl="alignNode1" presStyleIdx="0" presStyleCnt="9"/>
      <dgm:spPr/>
      <dgm:t>
        <a:bodyPr/>
        <a:lstStyle/>
        <a:p>
          <a:endParaRPr lang="es-CO"/>
        </a:p>
      </dgm:t>
    </dgm:pt>
    <dgm:pt modelId="{661F81D6-01C5-45B3-8CF3-17F9EFD7BEA9}" type="pres">
      <dgm:prSet presAssocID="{11D67ED1-9825-4CC6-B2CF-915776E9FEB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78BB3D-5F93-4EE3-A5D7-E568EF9F1F09}" type="pres">
      <dgm:prSet presAssocID="{11D67ED1-9825-4CC6-B2CF-915776E9FEBC}" presName="Triangle" presStyleLbl="alignNode1" presStyleIdx="1" presStyleCnt="9"/>
      <dgm:spPr/>
      <dgm:t>
        <a:bodyPr/>
        <a:lstStyle/>
        <a:p>
          <a:endParaRPr lang="es-CO"/>
        </a:p>
      </dgm:t>
    </dgm:pt>
    <dgm:pt modelId="{F7BF56E3-2E73-4E90-A4CF-2A3F47914878}" type="pres">
      <dgm:prSet presAssocID="{25912D34-A136-4C73-8E3F-F62AC7DC97FF}" presName="sibTrans" presStyleCnt="0"/>
      <dgm:spPr/>
      <dgm:t>
        <a:bodyPr/>
        <a:lstStyle/>
        <a:p>
          <a:endParaRPr lang="es-CO"/>
        </a:p>
      </dgm:t>
    </dgm:pt>
    <dgm:pt modelId="{DDADC1CC-601B-4212-945E-17A24A800708}" type="pres">
      <dgm:prSet presAssocID="{25912D34-A136-4C73-8E3F-F62AC7DC97FF}" presName="space" presStyleCnt="0"/>
      <dgm:spPr/>
      <dgm:t>
        <a:bodyPr/>
        <a:lstStyle/>
        <a:p>
          <a:endParaRPr lang="es-CO"/>
        </a:p>
      </dgm:t>
    </dgm:pt>
    <dgm:pt modelId="{8223D167-9444-4699-A11E-2E842C1B7B0F}" type="pres">
      <dgm:prSet presAssocID="{7E8ED6D5-8778-40EF-B427-2897B4BCC9D5}" presName="composite" presStyleCnt="0"/>
      <dgm:spPr/>
      <dgm:t>
        <a:bodyPr/>
        <a:lstStyle/>
        <a:p>
          <a:endParaRPr lang="es-CO"/>
        </a:p>
      </dgm:t>
    </dgm:pt>
    <dgm:pt modelId="{E0469AA9-920F-4726-A24A-CAA2F7DEB3C7}" type="pres">
      <dgm:prSet presAssocID="{7E8ED6D5-8778-40EF-B427-2897B4BCC9D5}" presName="LShape" presStyleLbl="alignNode1" presStyleIdx="2" presStyleCnt="9"/>
      <dgm:spPr/>
      <dgm:t>
        <a:bodyPr/>
        <a:lstStyle/>
        <a:p>
          <a:endParaRPr lang="es-CO"/>
        </a:p>
      </dgm:t>
    </dgm:pt>
    <dgm:pt modelId="{06270A89-0BEC-4849-B002-94CCA726029A}" type="pres">
      <dgm:prSet presAssocID="{7E8ED6D5-8778-40EF-B427-2897B4BCC9D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014E56-9BAE-4E53-BD85-ABDC077772FF}" type="pres">
      <dgm:prSet presAssocID="{7E8ED6D5-8778-40EF-B427-2897B4BCC9D5}" presName="Triangle" presStyleLbl="alignNode1" presStyleIdx="3" presStyleCnt="9" custLinFactNeighborX="36195" custLinFactNeighborY="-24686"/>
      <dgm:spPr/>
      <dgm:t>
        <a:bodyPr/>
        <a:lstStyle/>
        <a:p>
          <a:endParaRPr lang="es-CO"/>
        </a:p>
      </dgm:t>
    </dgm:pt>
    <dgm:pt modelId="{78D8EC0B-57BD-4F3A-B77F-0F06515AABE4}" type="pres">
      <dgm:prSet presAssocID="{00CFEBD4-A6DB-4505-8F8E-5F430B752500}" presName="sibTrans" presStyleCnt="0"/>
      <dgm:spPr/>
      <dgm:t>
        <a:bodyPr/>
        <a:lstStyle/>
        <a:p>
          <a:endParaRPr lang="es-CO"/>
        </a:p>
      </dgm:t>
    </dgm:pt>
    <dgm:pt modelId="{D3757D9A-E07B-4A99-93B4-75DF3DB9BB26}" type="pres">
      <dgm:prSet presAssocID="{00CFEBD4-A6DB-4505-8F8E-5F430B752500}" presName="space" presStyleCnt="0"/>
      <dgm:spPr/>
      <dgm:t>
        <a:bodyPr/>
        <a:lstStyle/>
        <a:p>
          <a:endParaRPr lang="es-CO"/>
        </a:p>
      </dgm:t>
    </dgm:pt>
    <dgm:pt modelId="{BF3C0F6C-228E-4DD2-9E1F-747D05086274}" type="pres">
      <dgm:prSet presAssocID="{ADB4AABD-9055-40EF-A389-D7920AFBC531}" presName="composite" presStyleCnt="0"/>
      <dgm:spPr/>
      <dgm:t>
        <a:bodyPr/>
        <a:lstStyle/>
        <a:p>
          <a:endParaRPr lang="es-CO"/>
        </a:p>
      </dgm:t>
    </dgm:pt>
    <dgm:pt modelId="{1A1214AE-9524-40C0-855C-21B5CB78B7B0}" type="pres">
      <dgm:prSet presAssocID="{ADB4AABD-9055-40EF-A389-D7920AFBC531}" presName="LShape" presStyleLbl="alignNode1" presStyleIdx="4" presStyleCnt="9"/>
      <dgm:spPr/>
      <dgm:t>
        <a:bodyPr/>
        <a:lstStyle/>
        <a:p>
          <a:endParaRPr lang="es-CO"/>
        </a:p>
      </dgm:t>
    </dgm:pt>
    <dgm:pt modelId="{A5B5A066-194F-4DFC-ACC9-64413A6B44BC}" type="pres">
      <dgm:prSet presAssocID="{ADB4AABD-9055-40EF-A389-D7920AFBC53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F09F31-FB31-417A-8788-3AA5EF0D94C1}" type="pres">
      <dgm:prSet presAssocID="{ADB4AABD-9055-40EF-A389-D7920AFBC531}" presName="Triangle" presStyleLbl="alignNode1" presStyleIdx="5" presStyleCnt="9"/>
      <dgm:spPr/>
      <dgm:t>
        <a:bodyPr/>
        <a:lstStyle/>
        <a:p>
          <a:endParaRPr lang="es-CO"/>
        </a:p>
      </dgm:t>
    </dgm:pt>
    <dgm:pt modelId="{625D7FB9-F286-405C-B5EC-4C955FABF4DB}" type="pres">
      <dgm:prSet presAssocID="{F2833C7C-2A23-44B8-A48D-2DD65B1BD863}" presName="sibTrans" presStyleCnt="0"/>
      <dgm:spPr/>
      <dgm:t>
        <a:bodyPr/>
        <a:lstStyle/>
        <a:p>
          <a:endParaRPr lang="es-CO"/>
        </a:p>
      </dgm:t>
    </dgm:pt>
    <dgm:pt modelId="{DD408E8B-A28D-4DA5-9848-7E044584335E}" type="pres">
      <dgm:prSet presAssocID="{F2833C7C-2A23-44B8-A48D-2DD65B1BD863}" presName="space" presStyleCnt="0"/>
      <dgm:spPr/>
      <dgm:t>
        <a:bodyPr/>
        <a:lstStyle/>
        <a:p>
          <a:endParaRPr lang="es-CO"/>
        </a:p>
      </dgm:t>
    </dgm:pt>
    <dgm:pt modelId="{94BC257D-A881-47D3-8627-2C27444072A4}" type="pres">
      <dgm:prSet presAssocID="{3D69C3DE-554E-4B04-A712-31C81C4F1500}" presName="composite" presStyleCnt="0"/>
      <dgm:spPr/>
      <dgm:t>
        <a:bodyPr/>
        <a:lstStyle/>
        <a:p>
          <a:endParaRPr lang="es-CO"/>
        </a:p>
      </dgm:t>
    </dgm:pt>
    <dgm:pt modelId="{84D5B6D6-99FA-4398-AFE9-2FD5F881D14C}" type="pres">
      <dgm:prSet presAssocID="{3D69C3DE-554E-4B04-A712-31C81C4F1500}" presName="LShape" presStyleLbl="alignNode1" presStyleIdx="6" presStyleCnt="9"/>
      <dgm:spPr/>
      <dgm:t>
        <a:bodyPr/>
        <a:lstStyle/>
        <a:p>
          <a:endParaRPr lang="es-CO"/>
        </a:p>
      </dgm:t>
    </dgm:pt>
    <dgm:pt modelId="{A431902C-F13B-492D-B03B-16B93597AFFC}" type="pres">
      <dgm:prSet presAssocID="{3D69C3DE-554E-4B04-A712-31C81C4F150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3C061E-A263-4B9D-ABCB-513FC6299856}" type="pres">
      <dgm:prSet presAssocID="{3D69C3DE-554E-4B04-A712-31C81C4F1500}" presName="Triangle" presStyleLbl="alignNode1" presStyleIdx="7" presStyleCnt="9"/>
      <dgm:spPr/>
      <dgm:t>
        <a:bodyPr/>
        <a:lstStyle/>
        <a:p>
          <a:endParaRPr lang="es-CO"/>
        </a:p>
      </dgm:t>
    </dgm:pt>
    <dgm:pt modelId="{8708432E-5403-4E87-AD54-8D769D657BE2}" type="pres">
      <dgm:prSet presAssocID="{670D93C7-609B-4DA2-AB7F-5ED24F724CC7}" presName="sibTrans" presStyleCnt="0"/>
      <dgm:spPr/>
      <dgm:t>
        <a:bodyPr/>
        <a:lstStyle/>
        <a:p>
          <a:endParaRPr lang="es-CO"/>
        </a:p>
      </dgm:t>
    </dgm:pt>
    <dgm:pt modelId="{20D013EF-FFDA-4586-B8F5-93F30543B98D}" type="pres">
      <dgm:prSet presAssocID="{670D93C7-609B-4DA2-AB7F-5ED24F724CC7}" presName="space" presStyleCnt="0"/>
      <dgm:spPr/>
      <dgm:t>
        <a:bodyPr/>
        <a:lstStyle/>
        <a:p>
          <a:endParaRPr lang="es-CO"/>
        </a:p>
      </dgm:t>
    </dgm:pt>
    <dgm:pt modelId="{AC89E9FD-EE34-4677-84BD-FCB935E4384C}" type="pres">
      <dgm:prSet presAssocID="{992E472F-8463-447F-9A21-803D65D2CD36}" presName="composite" presStyleCnt="0"/>
      <dgm:spPr/>
      <dgm:t>
        <a:bodyPr/>
        <a:lstStyle/>
        <a:p>
          <a:endParaRPr lang="es-CO"/>
        </a:p>
      </dgm:t>
    </dgm:pt>
    <dgm:pt modelId="{E2D1151E-AEAF-43A9-B2D8-A30F7EDEDADA}" type="pres">
      <dgm:prSet presAssocID="{992E472F-8463-447F-9A21-803D65D2CD36}" presName="LShape" presStyleLbl="alignNode1" presStyleIdx="8" presStyleCnt="9"/>
      <dgm:spPr/>
      <dgm:t>
        <a:bodyPr/>
        <a:lstStyle/>
        <a:p>
          <a:endParaRPr lang="es-CO"/>
        </a:p>
      </dgm:t>
    </dgm:pt>
    <dgm:pt modelId="{B84110B7-579C-4955-B76F-501EAC9E1AEC}" type="pres">
      <dgm:prSet presAssocID="{992E472F-8463-447F-9A21-803D65D2CD3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38F4DA-0CFA-49BE-AEFE-F63FC1A3DF4B}" type="presOf" srcId="{ADB4AABD-9055-40EF-A389-D7920AFBC531}" destId="{A5B5A066-194F-4DFC-ACC9-64413A6B44BC}" srcOrd="0" destOrd="0" presId="urn:microsoft.com/office/officeart/2009/3/layout/StepUpProcess"/>
    <dgm:cxn modelId="{BE87DF64-F979-4FD9-92CD-4D30FF2B6055}" type="presOf" srcId="{A6758038-3B05-45E6-8A79-7335FCEA1B8E}" destId="{8CAB479D-FABE-4148-95FD-B5DA8A862922}" srcOrd="0" destOrd="0" presId="urn:microsoft.com/office/officeart/2009/3/layout/StepUpProcess"/>
    <dgm:cxn modelId="{972EEF8A-3FFD-47CE-AD13-EFB3E4CB6797}" srcId="{A6758038-3B05-45E6-8A79-7335FCEA1B8E}" destId="{992E472F-8463-447F-9A21-803D65D2CD36}" srcOrd="4" destOrd="0" parTransId="{951C6F9C-42CD-42F3-BBD6-370AB01C685A}" sibTransId="{BF3344B8-624A-4C6E-869B-9D044126622F}"/>
    <dgm:cxn modelId="{5DA6A146-528C-400B-BA35-9E5EC30C30A8}" type="presOf" srcId="{11D67ED1-9825-4CC6-B2CF-915776E9FEBC}" destId="{661F81D6-01C5-45B3-8CF3-17F9EFD7BEA9}" srcOrd="0" destOrd="0" presId="urn:microsoft.com/office/officeart/2009/3/layout/StepUpProcess"/>
    <dgm:cxn modelId="{A996157A-1AE5-4AAA-9B00-190CA51BD6B8}" srcId="{A6758038-3B05-45E6-8A79-7335FCEA1B8E}" destId="{7E8ED6D5-8778-40EF-B427-2897B4BCC9D5}" srcOrd="1" destOrd="0" parTransId="{2B744BBB-AE9A-45FF-892F-C0A51CA42B68}" sibTransId="{00CFEBD4-A6DB-4505-8F8E-5F430B752500}"/>
    <dgm:cxn modelId="{C7A7B899-92B2-45DB-9A47-349BE646385F}" type="presOf" srcId="{3D69C3DE-554E-4B04-A712-31C81C4F1500}" destId="{A431902C-F13B-492D-B03B-16B93597AFFC}" srcOrd="0" destOrd="0" presId="urn:microsoft.com/office/officeart/2009/3/layout/StepUpProcess"/>
    <dgm:cxn modelId="{4464B592-963E-4757-84E5-6A2EE398C5BE}" srcId="{A6758038-3B05-45E6-8A79-7335FCEA1B8E}" destId="{11D67ED1-9825-4CC6-B2CF-915776E9FEBC}" srcOrd="0" destOrd="0" parTransId="{4291E814-6867-4093-93C7-A9DC0C0857C6}" sibTransId="{25912D34-A136-4C73-8E3F-F62AC7DC97FF}"/>
    <dgm:cxn modelId="{72B3565F-6C8B-4038-A62A-C3B494717162}" type="presOf" srcId="{7E8ED6D5-8778-40EF-B427-2897B4BCC9D5}" destId="{06270A89-0BEC-4849-B002-94CCA726029A}" srcOrd="0" destOrd="0" presId="urn:microsoft.com/office/officeart/2009/3/layout/StepUpProcess"/>
    <dgm:cxn modelId="{F903643C-E750-4665-8A45-1C951D4123A4}" srcId="{A6758038-3B05-45E6-8A79-7335FCEA1B8E}" destId="{ADB4AABD-9055-40EF-A389-D7920AFBC531}" srcOrd="2" destOrd="0" parTransId="{F91566F6-C250-4A3C-8684-76407F5B8D08}" sibTransId="{F2833C7C-2A23-44B8-A48D-2DD65B1BD863}"/>
    <dgm:cxn modelId="{950655A7-BC1A-4CA1-8F01-6C6C51343FE4}" srcId="{A6758038-3B05-45E6-8A79-7335FCEA1B8E}" destId="{3D69C3DE-554E-4B04-A712-31C81C4F1500}" srcOrd="3" destOrd="0" parTransId="{63F069B5-AB79-4151-A13C-B1119727BF27}" sibTransId="{670D93C7-609B-4DA2-AB7F-5ED24F724CC7}"/>
    <dgm:cxn modelId="{BB5F1FB8-1965-4540-AA2A-4BACB4CDE4C5}" type="presOf" srcId="{992E472F-8463-447F-9A21-803D65D2CD36}" destId="{B84110B7-579C-4955-B76F-501EAC9E1AEC}" srcOrd="0" destOrd="0" presId="urn:microsoft.com/office/officeart/2009/3/layout/StepUpProcess"/>
    <dgm:cxn modelId="{B26A97B6-1FCC-4411-8C3E-ACB6C88E9319}" type="presParOf" srcId="{8CAB479D-FABE-4148-95FD-B5DA8A862922}" destId="{40D77B16-333E-4F8F-B0F8-738273519D4A}" srcOrd="0" destOrd="0" presId="urn:microsoft.com/office/officeart/2009/3/layout/StepUpProcess"/>
    <dgm:cxn modelId="{8B3BFD04-31FD-4934-AA9C-0BA07B690D49}" type="presParOf" srcId="{40D77B16-333E-4F8F-B0F8-738273519D4A}" destId="{0C2DAFCB-108A-4D10-AF33-1D547A7DBD1A}" srcOrd="0" destOrd="0" presId="urn:microsoft.com/office/officeart/2009/3/layout/StepUpProcess"/>
    <dgm:cxn modelId="{2D79FE2F-1B07-41AC-AF21-A088EBB71A66}" type="presParOf" srcId="{40D77B16-333E-4F8F-B0F8-738273519D4A}" destId="{661F81D6-01C5-45B3-8CF3-17F9EFD7BEA9}" srcOrd="1" destOrd="0" presId="urn:microsoft.com/office/officeart/2009/3/layout/StepUpProcess"/>
    <dgm:cxn modelId="{8F8D4B0E-2095-423A-8F62-353899030669}" type="presParOf" srcId="{40D77B16-333E-4F8F-B0F8-738273519D4A}" destId="{AC78BB3D-5F93-4EE3-A5D7-E568EF9F1F09}" srcOrd="2" destOrd="0" presId="urn:microsoft.com/office/officeart/2009/3/layout/StepUpProcess"/>
    <dgm:cxn modelId="{53FEBB17-F92E-4EC3-B724-C3E0E89FE0A4}" type="presParOf" srcId="{8CAB479D-FABE-4148-95FD-B5DA8A862922}" destId="{F7BF56E3-2E73-4E90-A4CF-2A3F47914878}" srcOrd="1" destOrd="0" presId="urn:microsoft.com/office/officeart/2009/3/layout/StepUpProcess"/>
    <dgm:cxn modelId="{78FAA808-9092-42EF-A8B6-AFE3ED0A0D16}" type="presParOf" srcId="{F7BF56E3-2E73-4E90-A4CF-2A3F47914878}" destId="{DDADC1CC-601B-4212-945E-17A24A800708}" srcOrd="0" destOrd="0" presId="urn:microsoft.com/office/officeart/2009/3/layout/StepUpProcess"/>
    <dgm:cxn modelId="{16C4B0C5-CFE2-42D0-8880-27C05A4281E6}" type="presParOf" srcId="{8CAB479D-FABE-4148-95FD-B5DA8A862922}" destId="{8223D167-9444-4699-A11E-2E842C1B7B0F}" srcOrd="2" destOrd="0" presId="urn:microsoft.com/office/officeart/2009/3/layout/StepUpProcess"/>
    <dgm:cxn modelId="{CF1BAC22-B715-4CAA-A63A-1986E49833E8}" type="presParOf" srcId="{8223D167-9444-4699-A11E-2E842C1B7B0F}" destId="{E0469AA9-920F-4726-A24A-CAA2F7DEB3C7}" srcOrd="0" destOrd="0" presId="urn:microsoft.com/office/officeart/2009/3/layout/StepUpProcess"/>
    <dgm:cxn modelId="{D960A1F2-5918-4015-A3B6-49A5BC6B11A2}" type="presParOf" srcId="{8223D167-9444-4699-A11E-2E842C1B7B0F}" destId="{06270A89-0BEC-4849-B002-94CCA726029A}" srcOrd="1" destOrd="0" presId="urn:microsoft.com/office/officeart/2009/3/layout/StepUpProcess"/>
    <dgm:cxn modelId="{C0D0814A-D418-4FA6-8AEF-F775B725CC97}" type="presParOf" srcId="{8223D167-9444-4699-A11E-2E842C1B7B0F}" destId="{A4014E56-9BAE-4E53-BD85-ABDC077772FF}" srcOrd="2" destOrd="0" presId="urn:microsoft.com/office/officeart/2009/3/layout/StepUpProcess"/>
    <dgm:cxn modelId="{DD094B63-B99F-4FEF-BFE3-3A46F2E528D9}" type="presParOf" srcId="{8CAB479D-FABE-4148-95FD-B5DA8A862922}" destId="{78D8EC0B-57BD-4F3A-B77F-0F06515AABE4}" srcOrd="3" destOrd="0" presId="urn:microsoft.com/office/officeart/2009/3/layout/StepUpProcess"/>
    <dgm:cxn modelId="{6BBD6520-710B-439C-9CF4-FF59CC13B472}" type="presParOf" srcId="{78D8EC0B-57BD-4F3A-B77F-0F06515AABE4}" destId="{D3757D9A-E07B-4A99-93B4-75DF3DB9BB26}" srcOrd="0" destOrd="0" presId="urn:microsoft.com/office/officeart/2009/3/layout/StepUpProcess"/>
    <dgm:cxn modelId="{1898F7FA-F1E1-403F-ABFA-69397BEEBDE3}" type="presParOf" srcId="{8CAB479D-FABE-4148-95FD-B5DA8A862922}" destId="{BF3C0F6C-228E-4DD2-9E1F-747D05086274}" srcOrd="4" destOrd="0" presId="urn:microsoft.com/office/officeart/2009/3/layout/StepUpProcess"/>
    <dgm:cxn modelId="{D5340CD5-EEE4-4D46-A939-DFDDBC5106E6}" type="presParOf" srcId="{BF3C0F6C-228E-4DD2-9E1F-747D05086274}" destId="{1A1214AE-9524-40C0-855C-21B5CB78B7B0}" srcOrd="0" destOrd="0" presId="urn:microsoft.com/office/officeart/2009/3/layout/StepUpProcess"/>
    <dgm:cxn modelId="{6A4DDDB7-BCAF-4B50-9E1B-FCE5777B4590}" type="presParOf" srcId="{BF3C0F6C-228E-4DD2-9E1F-747D05086274}" destId="{A5B5A066-194F-4DFC-ACC9-64413A6B44BC}" srcOrd="1" destOrd="0" presId="urn:microsoft.com/office/officeart/2009/3/layout/StepUpProcess"/>
    <dgm:cxn modelId="{AF674529-44F7-4365-9C04-7202C6CEF3CD}" type="presParOf" srcId="{BF3C0F6C-228E-4DD2-9E1F-747D05086274}" destId="{19F09F31-FB31-417A-8788-3AA5EF0D94C1}" srcOrd="2" destOrd="0" presId="urn:microsoft.com/office/officeart/2009/3/layout/StepUpProcess"/>
    <dgm:cxn modelId="{FEDD2BB4-9B76-4119-BFCB-6AA9E5C1690C}" type="presParOf" srcId="{8CAB479D-FABE-4148-95FD-B5DA8A862922}" destId="{625D7FB9-F286-405C-B5EC-4C955FABF4DB}" srcOrd="5" destOrd="0" presId="urn:microsoft.com/office/officeart/2009/3/layout/StepUpProcess"/>
    <dgm:cxn modelId="{2600B203-C727-4189-9AF9-509A77D887AB}" type="presParOf" srcId="{625D7FB9-F286-405C-B5EC-4C955FABF4DB}" destId="{DD408E8B-A28D-4DA5-9848-7E044584335E}" srcOrd="0" destOrd="0" presId="urn:microsoft.com/office/officeart/2009/3/layout/StepUpProcess"/>
    <dgm:cxn modelId="{D73C42C2-6337-4141-ADE1-A34321795E14}" type="presParOf" srcId="{8CAB479D-FABE-4148-95FD-B5DA8A862922}" destId="{94BC257D-A881-47D3-8627-2C27444072A4}" srcOrd="6" destOrd="0" presId="urn:microsoft.com/office/officeart/2009/3/layout/StepUpProcess"/>
    <dgm:cxn modelId="{9E3DC46C-A584-4E88-BE11-EB8CF661ECB1}" type="presParOf" srcId="{94BC257D-A881-47D3-8627-2C27444072A4}" destId="{84D5B6D6-99FA-4398-AFE9-2FD5F881D14C}" srcOrd="0" destOrd="0" presId="urn:microsoft.com/office/officeart/2009/3/layout/StepUpProcess"/>
    <dgm:cxn modelId="{761163CF-6C06-4F78-BD37-C257FA9C3681}" type="presParOf" srcId="{94BC257D-A881-47D3-8627-2C27444072A4}" destId="{A431902C-F13B-492D-B03B-16B93597AFFC}" srcOrd="1" destOrd="0" presId="urn:microsoft.com/office/officeart/2009/3/layout/StepUpProcess"/>
    <dgm:cxn modelId="{C24EAE3C-E4CF-4B1F-BA64-226889A23049}" type="presParOf" srcId="{94BC257D-A881-47D3-8627-2C27444072A4}" destId="{563C061E-A263-4B9D-ABCB-513FC6299856}" srcOrd="2" destOrd="0" presId="urn:microsoft.com/office/officeart/2009/3/layout/StepUpProcess"/>
    <dgm:cxn modelId="{FFAD5B43-FD4D-42A3-8415-467BAC454E94}" type="presParOf" srcId="{8CAB479D-FABE-4148-95FD-B5DA8A862922}" destId="{8708432E-5403-4E87-AD54-8D769D657BE2}" srcOrd="7" destOrd="0" presId="urn:microsoft.com/office/officeart/2009/3/layout/StepUpProcess"/>
    <dgm:cxn modelId="{224BE090-1154-46F6-B750-3EF5242CA523}" type="presParOf" srcId="{8708432E-5403-4E87-AD54-8D769D657BE2}" destId="{20D013EF-FFDA-4586-B8F5-93F30543B98D}" srcOrd="0" destOrd="0" presId="urn:microsoft.com/office/officeart/2009/3/layout/StepUpProcess"/>
    <dgm:cxn modelId="{ADB2D49B-7618-43B0-A4D7-47A5595C8370}" type="presParOf" srcId="{8CAB479D-FABE-4148-95FD-B5DA8A862922}" destId="{AC89E9FD-EE34-4677-84BD-FCB935E4384C}" srcOrd="8" destOrd="0" presId="urn:microsoft.com/office/officeart/2009/3/layout/StepUpProcess"/>
    <dgm:cxn modelId="{6136E936-D2DC-41FF-8A31-8216327569F5}" type="presParOf" srcId="{AC89E9FD-EE34-4677-84BD-FCB935E4384C}" destId="{E2D1151E-AEAF-43A9-B2D8-A30F7EDEDADA}" srcOrd="0" destOrd="0" presId="urn:microsoft.com/office/officeart/2009/3/layout/StepUpProcess"/>
    <dgm:cxn modelId="{AA28A038-F6F8-4529-BCC2-F6A5F0E16935}" type="presParOf" srcId="{AC89E9FD-EE34-4677-84BD-FCB935E4384C}" destId="{B84110B7-579C-4955-B76F-501EAC9E1A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32ED0-288D-474D-BAA3-91B69C9280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409DE8E-6955-4DC4-BD7B-0E93020BAA40}">
      <dgm:prSet phldrT="[Texto]"/>
      <dgm:spPr/>
      <dgm:t>
        <a:bodyPr/>
        <a:lstStyle/>
        <a:p>
          <a:r>
            <a:rPr lang="es-MX" dirty="0" smtClean="0"/>
            <a:t>Capacidad </a:t>
          </a:r>
        </a:p>
        <a:p>
          <a:r>
            <a:rPr lang="es-MX" dirty="0" smtClean="0"/>
            <a:t>institucional</a:t>
          </a:r>
          <a:endParaRPr lang="es-MX" dirty="0"/>
        </a:p>
      </dgm:t>
    </dgm:pt>
    <dgm:pt modelId="{D2600785-EB88-45A8-B7A2-87F94192E616}" type="parTrans" cxnId="{628579E4-747E-48D1-B31C-6840106BCCFA}">
      <dgm:prSet/>
      <dgm:spPr/>
      <dgm:t>
        <a:bodyPr/>
        <a:lstStyle/>
        <a:p>
          <a:endParaRPr lang="es-MX"/>
        </a:p>
      </dgm:t>
    </dgm:pt>
    <dgm:pt modelId="{F9E12424-28E2-48D6-B034-61467DB0375E}" type="sibTrans" cxnId="{628579E4-747E-48D1-B31C-6840106BCCFA}">
      <dgm:prSet/>
      <dgm:spPr/>
      <dgm:t>
        <a:bodyPr/>
        <a:lstStyle/>
        <a:p>
          <a:endParaRPr lang="es-MX"/>
        </a:p>
      </dgm:t>
    </dgm:pt>
    <dgm:pt modelId="{755C21E1-0992-4DCD-9245-042D46AB607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972C6E10-D84B-46B8-B0AB-613C5E1A39B9}" type="parTrans" cxnId="{B2F18FDA-8DDD-4471-9608-25E9525CFD1C}">
      <dgm:prSet/>
      <dgm:spPr/>
      <dgm:t>
        <a:bodyPr/>
        <a:lstStyle/>
        <a:p>
          <a:endParaRPr lang="es-MX"/>
        </a:p>
      </dgm:t>
    </dgm:pt>
    <dgm:pt modelId="{6EBC399F-0A37-4A3D-BDBD-877DDBC5C1D4}" type="sibTrans" cxnId="{B2F18FDA-8DDD-4471-9608-25E9525CFD1C}">
      <dgm:prSet/>
      <dgm:spPr/>
      <dgm:t>
        <a:bodyPr/>
        <a:lstStyle/>
        <a:p>
          <a:endParaRPr lang="es-MX"/>
        </a:p>
      </dgm:t>
    </dgm:pt>
    <dgm:pt modelId="{8558708A-8E26-4355-A28D-DA5F56091CD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DF87C52D-7C1D-45B0-BFA3-27E2C39DE67B}" type="parTrans" cxnId="{A9278225-AAA3-442B-BBC1-1E0479565EB3}">
      <dgm:prSet/>
      <dgm:spPr/>
      <dgm:t>
        <a:bodyPr/>
        <a:lstStyle/>
        <a:p>
          <a:endParaRPr lang="es-MX"/>
        </a:p>
      </dgm:t>
    </dgm:pt>
    <dgm:pt modelId="{FBF5436D-3EB7-403C-B102-DE7A593BC296}" type="sibTrans" cxnId="{A9278225-AAA3-442B-BBC1-1E0479565EB3}">
      <dgm:prSet/>
      <dgm:spPr/>
      <dgm:t>
        <a:bodyPr/>
        <a:lstStyle/>
        <a:p>
          <a:endParaRPr lang="es-MX"/>
        </a:p>
      </dgm:t>
    </dgm:pt>
    <dgm:pt modelId="{5B4E9C51-D0A0-46F3-82BF-FFFF282B1719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02DF7E84-C203-4860-8E13-3E406A1A354F}" type="parTrans" cxnId="{AB286C58-4EB9-402D-B5D8-9C883DF4635E}">
      <dgm:prSet/>
      <dgm:spPr/>
      <dgm:t>
        <a:bodyPr/>
        <a:lstStyle/>
        <a:p>
          <a:endParaRPr lang="es-MX"/>
        </a:p>
      </dgm:t>
    </dgm:pt>
    <dgm:pt modelId="{FFF9EA5D-8200-489D-91E8-1DE2CF85E24D}" type="sibTrans" cxnId="{AB286C58-4EB9-402D-B5D8-9C883DF4635E}">
      <dgm:prSet/>
      <dgm:spPr/>
      <dgm:t>
        <a:bodyPr/>
        <a:lstStyle/>
        <a:p>
          <a:endParaRPr lang="es-MX"/>
        </a:p>
      </dgm:t>
    </dgm:pt>
    <dgm:pt modelId="{A0474AFE-7BCA-4BF8-B88F-0E28DA66CFDB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BE5BC5C6-15BD-422F-BED9-55ACF4E9A0A7}" type="parTrans" cxnId="{D7C2662E-8966-417A-8785-DDCAC7BAD917}">
      <dgm:prSet/>
      <dgm:spPr/>
      <dgm:t>
        <a:bodyPr/>
        <a:lstStyle/>
        <a:p>
          <a:endParaRPr lang="es-MX"/>
        </a:p>
      </dgm:t>
    </dgm:pt>
    <dgm:pt modelId="{66D1FAF6-FCDE-4D43-92FA-87D8A064BF44}" type="sibTrans" cxnId="{D7C2662E-8966-417A-8785-DDCAC7BAD917}">
      <dgm:prSet/>
      <dgm:spPr/>
      <dgm:t>
        <a:bodyPr/>
        <a:lstStyle/>
        <a:p>
          <a:endParaRPr lang="es-MX"/>
        </a:p>
      </dgm:t>
    </dgm:pt>
    <dgm:pt modelId="{5B57DA56-05F8-4209-9CED-F3FDB1B8476D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0E53E683-8036-48E7-869B-0FFDED35AA2E}" type="parTrans" cxnId="{F2D3C827-42DF-4E1C-9146-CD2DB8074593}">
      <dgm:prSet/>
      <dgm:spPr/>
      <dgm:t>
        <a:bodyPr/>
        <a:lstStyle/>
        <a:p>
          <a:endParaRPr lang="es-MX"/>
        </a:p>
      </dgm:t>
    </dgm:pt>
    <dgm:pt modelId="{86366B54-2902-4475-8A3A-5B94C6A57395}" type="sibTrans" cxnId="{F2D3C827-42DF-4E1C-9146-CD2DB8074593}">
      <dgm:prSet/>
      <dgm:spPr/>
      <dgm:t>
        <a:bodyPr/>
        <a:lstStyle/>
        <a:p>
          <a:endParaRPr lang="es-MX"/>
        </a:p>
      </dgm:t>
    </dgm:pt>
    <dgm:pt modelId="{87BEA1DC-0592-4611-91B4-DE1AFE32D39F}">
      <dgm:prSet phldrT="[Texto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EB794289-F139-476B-AA24-E1E959044F9B}" type="parTrans" cxnId="{51D1C0EF-12CB-4175-9EA8-AA6742D30324}">
      <dgm:prSet/>
      <dgm:spPr/>
      <dgm:t>
        <a:bodyPr/>
        <a:lstStyle/>
        <a:p>
          <a:endParaRPr lang="es-MX"/>
        </a:p>
      </dgm:t>
    </dgm:pt>
    <dgm:pt modelId="{253ACDF6-E2D3-4053-BBE8-DF40148008B9}" type="sibTrans" cxnId="{51D1C0EF-12CB-4175-9EA8-AA6742D30324}">
      <dgm:prSet/>
      <dgm:spPr/>
      <dgm:t>
        <a:bodyPr/>
        <a:lstStyle/>
        <a:p>
          <a:endParaRPr lang="es-MX"/>
        </a:p>
      </dgm:t>
    </dgm:pt>
    <dgm:pt modelId="{C5AB8CE6-6FBC-4E2E-B01A-490E0DDDC589}">
      <dgm:prSet phldrT="[Texto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6A7C8863-1F54-436D-B672-FF8681450D5B}" type="parTrans" cxnId="{906EC06E-0D7F-4869-BB69-791F6551CFA0}">
      <dgm:prSet/>
      <dgm:spPr/>
      <dgm:t>
        <a:bodyPr/>
        <a:lstStyle/>
        <a:p>
          <a:endParaRPr lang="es-MX"/>
        </a:p>
      </dgm:t>
    </dgm:pt>
    <dgm:pt modelId="{521178D0-1D0A-4C66-9236-891AF61B5C6B}" type="sibTrans" cxnId="{906EC06E-0D7F-4869-BB69-791F6551CFA0}">
      <dgm:prSet/>
      <dgm:spPr/>
      <dgm:t>
        <a:bodyPr/>
        <a:lstStyle/>
        <a:p>
          <a:endParaRPr lang="es-MX"/>
        </a:p>
      </dgm:t>
    </dgm:pt>
    <dgm:pt modelId="{73AD4271-B9F5-4991-B122-F5FD16DE2911}">
      <dgm:prSet phldrT="[Texto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s-MX" smtClean="0"/>
            <a:t>.</a:t>
          </a:r>
          <a:endParaRPr lang="es-MX" dirty="0"/>
        </a:p>
      </dgm:t>
    </dgm:pt>
    <dgm:pt modelId="{B4C06E71-F55D-4A83-9518-3C83DDB2C587}" type="sibTrans" cxnId="{25FFBF1C-82A6-40CB-9124-BB9E0ED9AEF3}">
      <dgm:prSet/>
      <dgm:spPr/>
      <dgm:t>
        <a:bodyPr/>
        <a:lstStyle/>
        <a:p>
          <a:endParaRPr lang="es-MX"/>
        </a:p>
      </dgm:t>
    </dgm:pt>
    <dgm:pt modelId="{F8A05A06-BAB3-4085-B278-89CB1C76CD01}" type="parTrans" cxnId="{25FFBF1C-82A6-40CB-9124-BB9E0ED9AEF3}">
      <dgm:prSet/>
      <dgm:spPr/>
      <dgm:t>
        <a:bodyPr/>
        <a:lstStyle/>
        <a:p>
          <a:endParaRPr lang="es-MX"/>
        </a:p>
      </dgm:t>
    </dgm:pt>
    <dgm:pt modelId="{810464F0-A325-412E-AA02-34A9B6ABBE0E}" type="pres">
      <dgm:prSet presAssocID="{A8632ED0-288D-474D-BAA3-91B69C9280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3CE089E-9361-4813-9ED3-E5075DE2F698}" type="pres">
      <dgm:prSet presAssocID="{2409DE8E-6955-4DC4-BD7B-0E93020BAA40}" presName="centerShape" presStyleLbl="node0" presStyleIdx="0" presStyleCnt="1"/>
      <dgm:spPr/>
      <dgm:t>
        <a:bodyPr/>
        <a:lstStyle/>
        <a:p>
          <a:endParaRPr lang="es-MX"/>
        </a:p>
      </dgm:t>
    </dgm:pt>
    <dgm:pt modelId="{4096E84A-4964-4E1A-A1B0-8B46DC89A65A}" type="pres">
      <dgm:prSet presAssocID="{73AD4271-B9F5-4991-B122-F5FD16DE291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802584-A78C-4B2B-8068-4A41E8207D07}" type="pres">
      <dgm:prSet presAssocID="{73AD4271-B9F5-4991-B122-F5FD16DE2911}" presName="dummy" presStyleCnt="0"/>
      <dgm:spPr/>
    </dgm:pt>
    <dgm:pt modelId="{780F90BD-4BB1-4E13-8889-53368613152B}" type="pres">
      <dgm:prSet presAssocID="{B4C06E71-F55D-4A83-9518-3C83DDB2C587}" presName="sibTrans" presStyleLbl="sibTrans2D1" presStyleIdx="0" presStyleCnt="8"/>
      <dgm:spPr/>
      <dgm:t>
        <a:bodyPr/>
        <a:lstStyle/>
        <a:p>
          <a:endParaRPr lang="es-CO"/>
        </a:p>
      </dgm:t>
    </dgm:pt>
    <dgm:pt modelId="{B486C368-5595-4A41-A457-8FBEC322B2B5}" type="pres">
      <dgm:prSet presAssocID="{755C21E1-0992-4DCD-9245-042D46AB60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E9D070-1F42-4173-80AF-75EC25D91F07}" type="pres">
      <dgm:prSet presAssocID="{755C21E1-0992-4DCD-9245-042D46AB607A}" presName="dummy" presStyleCnt="0"/>
      <dgm:spPr/>
    </dgm:pt>
    <dgm:pt modelId="{FDA9FAC9-BAD6-4D69-BB4F-42E703023B32}" type="pres">
      <dgm:prSet presAssocID="{6EBC399F-0A37-4A3D-BDBD-877DDBC5C1D4}" presName="sibTrans" presStyleLbl="sibTrans2D1" presStyleIdx="1" presStyleCnt="8"/>
      <dgm:spPr/>
      <dgm:t>
        <a:bodyPr/>
        <a:lstStyle/>
        <a:p>
          <a:endParaRPr lang="es-CO"/>
        </a:p>
      </dgm:t>
    </dgm:pt>
    <dgm:pt modelId="{DC95DF5A-6E9F-4E95-B150-5AFD2E3756ED}" type="pres">
      <dgm:prSet presAssocID="{8558708A-8E26-4355-A28D-DA5F56091CD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2BBF4-8EE6-4208-B668-09B00FBA1807}" type="pres">
      <dgm:prSet presAssocID="{8558708A-8E26-4355-A28D-DA5F56091CDA}" presName="dummy" presStyleCnt="0"/>
      <dgm:spPr/>
    </dgm:pt>
    <dgm:pt modelId="{0A273479-9109-4515-81F2-CFD433725C73}" type="pres">
      <dgm:prSet presAssocID="{FBF5436D-3EB7-403C-B102-DE7A593BC296}" presName="sibTrans" presStyleLbl="sibTrans2D1" presStyleIdx="2" presStyleCnt="8"/>
      <dgm:spPr/>
      <dgm:t>
        <a:bodyPr/>
        <a:lstStyle/>
        <a:p>
          <a:endParaRPr lang="es-CO"/>
        </a:p>
      </dgm:t>
    </dgm:pt>
    <dgm:pt modelId="{0D7F7527-8D07-41B4-8EE5-976506675EAB}" type="pres">
      <dgm:prSet presAssocID="{5B4E9C51-D0A0-46F3-82BF-FFFF282B17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68FE03-C948-412B-9971-576E716F5C32}" type="pres">
      <dgm:prSet presAssocID="{5B4E9C51-D0A0-46F3-82BF-FFFF282B1719}" presName="dummy" presStyleCnt="0"/>
      <dgm:spPr/>
    </dgm:pt>
    <dgm:pt modelId="{E4605B84-0FA1-46C8-BD3B-8E3E71D29E34}" type="pres">
      <dgm:prSet presAssocID="{FFF9EA5D-8200-489D-91E8-1DE2CF85E24D}" presName="sibTrans" presStyleLbl="sibTrans2D1" presStyleIdx="3" presStyleCnt="8"/>
      <dgm:spPr/>
      <dgm:t>
        <a:bodyPr/>
        <a:lstStyle/>
        <a:p>
          <a:endParaRPr lang="es-CO"/>
        </a:p>
      </dgm:t>
    </dgm:pt>
    <dgm:pt modelId="{B26CE612-AF62-46A7-877F-4D475ED17DFF}" type="pres">
      <dgm:prSet presAssocID="{A0474AFE-7BCA-4BF8-B88F-0E28DA66CFD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C9BB4E-C7BE-4773-A10D-CA310DBD9BB5}" type="pres">
      <dgm:prSet presAssocID="{A0474AFE-7BCA-4BF8-B88F-0E28DA66CFDB}" presName="dummy" presStyleCnt="0"/>
      <dgm:spPr/>
    </dgm:pt>
    <dgm:pt modelId="{11E6E821-03C9-48CB-A98C-233E18E9E0D8}" type="pres">
      <dgm:prSet presAssocID="{66D1FAF6-FCDE-4D43-92FA-87D8A064BF44}" presName="sibTrans" presStyleLbl="sibTrans2D1" presStyleIdx="4" presStyleCnt="8"/>
      <dgm:spPr/>
      <dgm:t>
        <a:bodyPr/>
        <a:lstStyle/>
        <a:p>
          <a:endParaRPr lang="es-CO"/>
        </a:p>
      </dgm:t>
    </dgm:pt>
    <dgm:pt modelId="{B19DF505-C29C-4EDB-A850-DFB586D745B9}" type="pres">
      <dgm:prSet presAssocID="{87BEA1DC-0592-4611-91B4-DE1AFE32D39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514A40-23A0-4378-9DD0-74A07E0AAB06}" type="pres">
      <dgm:prSet presAssocID="{87BEA1DC-0592-4611-91B4-DE1AFE32D39F}" presName="dummy" presStyleCnt="0"/>
      <dgm:spPr/>
    </dgm:pt>
    <dgm:pt modelId="{A9FC1C8B-F780-4A3D-94CB-225091638DF9}" type="pres">
      <dgm:prSet presAssocID="{253ACDF6-E2D3-4053-BBE8-DF40148008B9}" presName="sibTrans" presStyleLbl="sibTrans2D1" presStyleIdx="5" presStyleCnt="8"/>
      <dgm:spPr/>
      <dgm:t>
        <a:bodyPr/>
        <a:lstStyle/>
        <a:p>
          <a:endParaRPr lang="es-CO"/>
        </a:p>
      </dgm:t>
    </dgm:pt>
    <dgm:pt modelId="{F7B61571-8E78-4478-BF45-7EC2A14AD3A1}" type="pres">
      <dgm:prSet presAssocID="{C5AB8CE6-6FBC-4E2E-B01A-490E0DDDC58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00A307-2C73-4AC0-A3EF-F8763AED9CD9}" type="pres">
      <dgm:prSet presAssocID="{C5AB8CE6-6FBC-4E2E-B01A-490E0DDDC589}" presName="dummy" presStyleCnt="0"/>
      <dgm:spPr/>
    </dgm:pt>
    <dgm:pt modelId="{76628651-3054-4F35-8C25-B0F5B0DF246E}" type="pres">
      <dgm:prSet presAssocID="{521178D0-1D0A-4C66-9236-891AF61B5C6B}" presName="sibTrans" presStyleLbl="sibTrans2D1" presStyleIdx="6" presStyleCnt="8"/>
      <dgm:spPr/>
      <dgm:t>
        <a:bodyPr/>
        <a:lstStyle/>
        <a:p>
          <a:endParaRPr lang="es-CO"/>
        </a:p>
      </dgm:t>
    </dgm:pt>
    <dgm:pt modelId="{61FAF31D-B8FB-43DC-B633-3B7FF81CEF36}" type="pres">
      <dgm:prSet presAssocID="{5B57DA56-05F8-4209-9CED-F3FDB1B8476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1C9973-42F4-4FB5-BBFA-D8CD65AA8EB0}" type="pres">
      <dgm:prSet presAssocID="{5B57DA56-05F8-4209-9CED-F3FDB1B8476D}" presName="dummy" presStyleCnt="0"/>
      <dgm:spPr/>
    </dgm:pt>
    <dgm:pt modelId="{A10D3872-971B-435D-AD09-FB4CC4D1E92F}" type="pres">
      <dgm:prSet presAssocID="{86366B54-2902-4475-8A3A-5B94C6A57395}" presName="sibTrans" presStyleLbl="sibTrans2D1" presStyleIdx="7" presStyleCnt="8"/>
      <dgm:spPr/>
      <dgm:t>
        <a:bodyPr/>
        <a:lstStyle/>
        <a:p>
          <a:endParaRPr lang="es-CO"/>
        </a:p>
      </dgm:t>
    </dgm:pt>
  </dgm:ptLst>
  <dgm:cxnLst>
    <dgm:cxn modelId="{AB286C58-4EB9-402D-B5D8-9C883DF4635E}" srcId="{2409DE8E-6955-4DC4-BD7B-0E93020BAA40}" destId="{5B4E9C51-D0A0-46F3-82BF-FFFF282B1719}" srcOrd="3" destOrd="0" parTransId="{02DF7E84-C203-4860-8E13-3E406A1A354F}" sibTransId="{FFF9EA5D-8200-489D-91E8-1DE2CF85E24D}"/>
    <dgm:cxn modelId="{A3C659BB-4283-4E58-B75F-5ACA3410BCD8}" type="presOf" srcId="{FFF9EA5D-8200-489D-91E8-1DE2CF85E24D}" destId="{E4605B84-0FA1-46C8-BD3B-8E3E71D29E34}" srcOrd="0" destOrd="0" presId="urn:microsoft.com/office/officeart/2005/8/layout/radial6"/>
    <dgm:cxn modelId="{25FFBF1C-82A6-40CB-9124-BB9E0ED9AEF3}" srcId="{2409DE8E-6955-4DC4-BD7B-0E93020BAA40}" destId="{73AD4271-B9F5-4991-B122-F5FD16DE2911}" srcOrd="0" destOrd="0" parTransId="{F8A05A06-BAB3-4085-B278-89CB1C76CD01}" sibTransId="{B4C06E71-F55D-4A83-9518-3C83DDB2C587}"/>
    <dgm:cxn modelId="{906EC06E-0D7F-4869-BB69-791F6551CFA0}" srcId="{2409DE8E-6955-4DC4-BD7B-0E93020BAA40}" destId="{C5AB8CE6-6FBC-4E2E-B01A-490E0DDDC589}" srcOrd="6" destOrd="0" parTransId="{6A7C8863-1F54-436D-B672-FF8681450D5B}" sibTransId="{521178D0-1D0A-4C66-9236-891AF61B5C6B}"/>
    <dgm:cxn modelId="{66135333-BE9C-4D10-BDAF-79A0D56DF54E}" type="presOf" srcId="{6EBC399F-0A37-4A3D-BDBD-877DDBC5C1D4}" destId="{FDA9FAC9-BAD6-4D69-BB4F-42E703023B32}" srcOrd="0" destOrd="0" presId="urn:microsoft.com/office/officeart/2005/8/layout/radial6"/>
    <dgm:cxn modelId="{23AF3EBA-DC38-49FD-A4D0-086004317293}" type="presOf" srcId="{8558708A-8E26-4355-A28D-DA5F56091CDA}" destId="{DC95DF5A-6E9F-4E95-B150-5AFD2E3756ED}" srcOrd="0" destOrd="0" presId="urn:microsoft.com/office/officeart/2005/8/layout/radial6"/>
    <dgm:cxn modelId="{628579E4-747E-48D1-B31C-6840106BCCFA}" srcId="{A8632ED0-288D-474D-BAA3-91B69C928014}" destId="{2409DE8E-6955-4DC4-BD7B-0E93020BAA40}" srcOrd="0" destOrd="0" parTransId="{D2600785-EB88-45A8-B7A2-87F94192E616}" sibTransId="{F9E12424-28E2-48D6-B034-61467DB0375E}"/>
    <dgm:cxn modelId="{2DA5C8F0-C1DC-4675-9A8C-338F3E22359D}" type="presOf" srcId="{FBF5436D-3EB7-403C-B102-DE7A593BC296}" destId="{0A273479-9109-4515-81F2-CFD433725C73}" srcOrd="0" destOrd="0" presId="urn:microsoft.com/office/officeart/2005/8/layout/radial6"/>
    <dgm:cxn modelId="{D7C2662E-8966-417A-8785-DDCAC7BAD917}" srcId="{2409DE8E-6955-4DC4-BD7B-0E93020BAA40}" destId="{A0474AFE-7BCA-4BF8-B88F-0E28DA66CFDB}" srcOrd="4" destOrd="0" parTransId="{BE5BC5C6-15BD-422F-BED9-55ACF4E9A0A7}" sibTransId="{66D1FAF6-FCDE-4D43-92FA-87D8A064BF44}"/>
    <dgm:cxn modelId="{B2F18FDA-8DDD-4471-9608-25E9525CFD1C}" srcId="{2409DE8E-6955-4DC4-BD7B-0E93020BAA40}" destId="{755C21E1-0992-4DCD-9245-042D46AB607A}" srcOrd="1" destOrd="0" parTransId="{972C6E10-D84B-46B8-B0AB-613C5E1A39B9}" sibTransId="{6EBC399F-0A37-4A3D-BDBD-877DDBC5C1D4}"/>
    <dgm:cxn modelId="{F2D3C827-42DF-4E1C-9146-CD2DB8074593}" srcId="{2409DE8E-6955-4DC4-BD7B-0E93020BAA40}" destId="{5B57DA56-05F8-4209-9CED-F3FDB1B8476D}" srcOrd="7" destOrd="0" parTransId="{0E53E683-8036-48E7-869B-0FFDED35AA2E}" sibTransId="{86366B54-2902-4475-8A3A-5B94C6A57395}"/>
    <dgm:cxn modelId="{D25661EF-FDED-4331-B97A-A09D7B48468B}" type="presOf" srcId="{86366B54-2902-4475-8A3A-5B94C6A57395}" destId="{A10D3872-971B-435D-AD09-FB4CC4D1E92F}" srcOrd="0" destOrd="0" presId="urn:microsoft.com/office/officeart/2005/8/layout/radial6"/>
    <dgm:cxn modelId="{E21CACED-C940-4A9C-9B32-95EFF4818886}" type="presOf" srcId="{B4C06E71-F55D-4A83-9518-3C83DDB2C587}" destId="{780F90BD-4BB1-4E13-8889-53368613152B}" srcOrd="0" destOrd="0" presId="urn:microsoft.com/office/officeart/2005/8/layout/radial6"/>
    <dgm:cxn modelId="{F3402DCC-EE97-4A33-899C-103D9F18D48E}" type="presOf" srcId="{A0474AFE-7BCA-4BF8-B88F-0E28DA66CFDB}" destId="{B26CE612-AF62-46A7-877F-4D475ED17DFF}" srcOrd="0" destOrd="0" presId="urn:microsoft.com/office/officeart/2005/8/layout/radial6"/>
    <dgm:cxn modelId="{425FB779-9318-4C29-9D9B-04263D65A05C}" type="presOf" srcId="{73AD4271-B9F5-4991-B122-F5FD16DE2911}" destId="{4096E84A-4964-4E1A-A1B0-8B46DC89A65A}" srcOrd="0" destOrd="0" presId="urn:microsoft.com/office/officeart/2005/8/layout/radial6"/>
    <dgm:cxn modelId="{A9A67A25-34B7-40C7-83BC-330587499A97}" type="presOf" srcId="{66D1FAF6-FCDE-4D43-92FA-87D8A064BF44}" destId="{11E6E821-03C9-48CB-A98C-233E18E9E0D8}" srcOrd="0" destOrd="0" presId="urn:microsoft.com/office/officeart/2005/8/layout/radial6"/>
    <dgm:cxn modelId="{6054BFCA-212C-41E3-B4DE-AB269B5B4371}" type="presOf" srcId="{755C21E1-0992-4DCD-9245-042D46AB607A}" destId="{B486C368-5595-4A41-A457-8FBEC322B2B5}" srcOrd="0" destOrd="0" presId="urn:microsoft.com/office/officeart/2005/8/layout/radial6"/>
    <dgm:cxn modelId="{32261373-C74D-4376-A5CC-4AA460656815}" type="presOf" srcId="{5B57DA56-05F8-4209-9CED-F3FDB1B8476D}" destId="{61FAF31D-B8FB-43DC-B633-3B7FF81CEF36}" srcOrd="0" destOrd="0" presId="urn:microsoft.com/office/officeart/2005/8/layout/radial6"/>
    <dgm:cxn modelId="{D1E5977C-861F-4C22-B71E-1F9DD0FC2FF8}" type="presOf" srcId="{87BEA1DC-0592-4611-91B4-DE1AFE32D39F}" destId="{B19DF505-C29C-4EDB-A850-DFB586D745B9}" srcOrd="0" destOrd="0" presId="urn:microsoft.com/office/officeart/2005/8/layout/radial6"/>
    <dgm:cxn modelId="{51D1C0EF-12CB-4175-9EA8-AA6742D30324}" srcId="{2409DE8E-6955-4DC4-BD7B-0E93020BAA40}" destId="{87BEA1DC-0592-4611-91B4-DE1AFE32D39F}" srcOrd="5" destOrd="0" parTransId="{EB794289-F139-476B-AA24-E1E959044F9B}" sibTransId="{253ACDF6-E2D3-4053-BBE8-DF40148008B9}"/>
    <dgm:cxn modelId="{6196FF36-6B03-4DC0-9832-60E333B524C5}" type="presOf" srcId="{A8632ED0-288D-474D-BAA3-91B69C928014}" destId="{810464F0-A325-412E-AA02-34A9B6ABBE0E}" srcOrd="0" destOrd="0" presId="urn:microsoft.com/office/officeart/2005/8/layout/radial6"/>
    <dgm:cxn modelId="{AB87CB20-DD6E-4AE4-8AD5-A7BB24FEE687}" type="presOf" srcId="{C5AB8CE6-6FBC-4E2E-B01A-490E0DDDC589}" destId="{F7B61571-8E78-4478-BF45-7EC2A14AD3A1}" srcOrd="0" destOrd="0" presId="urn:microsoft.com/office/officeart/2005/8/layout/radial6"/>
    <dgm:cxn modelId="{7A1CCBD7-5C81-4738-9C90-2FE5427CA853}" type="presOf" srcId="{5B4E9C51-D0A0-46F3-82BF-FFFF282B1719}" destId="{0D7F7527-8D07-41B4-8EE5-976506675EAB}" srcOrd="0" destOrd="0" presId="urn:microsoft.com/office/officeart/2005/8/layout/radial6"/>
    <dgm:cxn modelId="{E5E514D4-9BF1-4C6C-9E24-3C3AE04425FA}" type="presOf" srcId="{2409DE8E-6955-4DC4-BD7B-0E93020BAA40}" destId="{53CE089E-9361-4813-9ED3-E5075DE2F698}" srcOrd="0" destOrd="0" presId="urn:microsoft.com/office/officeart/2005/8/layout/radial6"/>
    <dgm:cxn modelId="{82E1D8ED-70A2-4CF6-88A8-14D372155164}" type="presOf" srcId="{253ACDF6-E2D3-4053-BBE8-DF40148008B9}" destId="{A9FC1C8B-F780-4A3D-94CB-225091638DF9}" srcOrd="0" destOrd="0" presId="urn:microsoft.com/office/officeart/2005/8/layout/radial6"/>
    <dgm:cxn modelId="{A9278225-AAA3-442B-BBC1-1E0479565EB3}" srcId="{2409DE8E-6955-4DC4-BD7B-0E93020BAA40}" destId="{8558708A-8E26-4355-A28D-DA5F56091CDA}" srcOrd="2" destOrd="0" parTransId="{DF87C52D-7C1D-45B0-BFA3-27E2C39DE67B}" sibTransId="{FBF5436D-3EB7-403C-B102-DE7A593BC296}"/>
    <dgm:cxn modelId="{543FF4D0-D16F-4BBA-839B-A8BF447F31C5}" type="presOf" srcId="{521178D0-1D0A-4C66-9236-891AF61B5C6B}" destId="{76628651-3054-4F35-8C25-B0F5B0DF246E}" srcOrd="0" destOrd="0" presId="urn:microsoft.com/office/officeart/2005/8/layout/radial6"/>
    <dgm:cxn modelId="{8272EFF1-1BE3-49CC-8F90-9FFA819B91C9}" type="presParOf" srcId="{810464F0-A325-412E-AA02-34A9B6ABBE0E}" destId="{53CE089E-9361-4813-9ED3-E5075DE2F698}" srcOrd="0" destOrd="0" presId="urn:microsoft.com/office/officeart/2005/8/layout/radial6"/>
    <dgm:cxn modelId="{0FC6D21A-F367-4AA3-ACC2-5E772AE20F09}" type="presParOf" srcId="{810464F0-A325-412E-AA02-34A9B6ABBE0E}" destId="{4096E84A-4964-4E1A-A1B0-8B46DC89A65A}" srcOrd="1" destOrd="0" presId="urn:microsoft.com/office/officeart/2005/8/layout/radial6"/>
    <dgm:cxn modelId="{03F8C593-2F92-4220-B365-FC41A7EF91E6}" type="presParOf" srcId="{810464F0-A325-412E-AA02-34A9B6ABBE0E}" destId="{8A802584-A78C-4B2B-8068-4A41E8207D07}" srcOrd="2" destOrd="0" presId="urn:microsoft.com/office/officeart/2005/8/layout/radial6"/>
    <dgm:cxn modelId="{F514EC03-4620-4B99-9ABA-4F03DE49754A}" type="presParOf" srcId="{810464F0-A325-412E-AA02-34A9B6ABBE0E}" destId="{780F90BD-4BB1-4E13-8889-53368613152B}" srcOrd="3" destOrd="0" presId="urn:microsoft.com/office/officeart/2005/8/layout/radial6"/>
    <dgm:cxn modelId="{820E70EB-86AC-4A5C-9A00-B29879F328CB}" type="presParOf" srcId="{810464F0-A325-412E-AA02-34A9B6ABBE0E}" destId="{B486C368-5595-4A41-A457-8FBEC322B2B5}" srcOrd="4" destOrd="0" presId="urn:microsoft.com/office/officeart/2005/8/layout/radial6"/>
    <dgm:cxn modelId="{6E2E0288-46D3-4BC8-AE4D-B993CE564B46}" type="presParOf" srcId="{810464F0-A325-412E-AA02-34A9B6ABBE0E}" destId="{CCE9D070-1F42-4173-80AF-75EC25D91F07}" srcOrd="5" destOrd="0" presId="urn:microsoft.com/office/officeart/2005/8/layout/radial6"/>
    <dgm:cxn modelId="{E99BDD39-F34D-4795-86E4-A101EFDC5C52}" type="presParOf" srcId="{810464F0-A325-412E-AA02-34A9B6ABBE0E}" destId="{FDA9FAC9-BAD6-4D69-BB4F-42E703023B32}" srcOrd="6" destOrd="0" presId="urn:microsoft.com/office/officeart/2005/8/layout/radial6"/>
    <dgm:cxn modelId="{3ECAD9A1-A52C-43CC-BB32-A3383E87ED0F}" type="presParOf" srcId="{810464F0-A325-412E-AA02-34A9B6ABBE0E}" destId="{DC95DF5A-6E9F-4E95-B150-5AFD2E3756ED}" srcOrd="7" destOrd="0" presId="urn:microsoft.com/office/officeart/2005/8/layout/radial6"/>
    <dgm:cxn modelId="{10C6BE3E-3D94-4EC7-B4CA-71174F5179EA}" type="presParOf" srcId="{810464F0-A325-412E-AA02-34A9B6ABBE0E}" destId="{E0E2BBF4-8EE6-4208-B668-09B00FBA1807}" srcOrd="8" destOrd="0" presId="urn:microsoft.com/office/officeart/2005/8/layout/radial6"/>
    <dgm:cxn modelId="{B3A2F9DC-7006-4BC9-8222-D0E47E749392}" type="presParOf" srcId="{810464F0-A325-412E-AA02-34A9B6ABBE0E}" destId="{0A273479-9109-4515-81F2-CFD433725C73}" srcOrd="9" destOrd="0" presId="urn:microsoft.com/office/officeart/2005/8/layout/radial6"/>
    <dgm:cxn modelId="{2E8D60DC-204D-4064-9215-4049EFEBBACD}" type="presParOf" srcId="{810464F0-A325-412E-AA02-34A9B6ABBE0E}" destId="{0D7F7527-8D07-41B4-8EE5-976506675EAB}" srcOrd="10" destOrd="0" presId="urn:microsoft.com/office/officeart/2005/8/layout/radial6"/>
    <dgm:cxn modelId="{9BDF6D83-BEF0-442A-B868-CAEEF4C932C7}" type="presParOf" srcId="{810464F0-A325-412E-AA02-34A9B6ABBE0E}" destId="{2868FE03-C948-412B-9971-576E716F5C32}" srcOrd="11" destOrd="0" presId="urn:microsoft.com/office/officeart/2005/8/layout/radial6"/>
    <dgm:cxn modelId="{E1FC1E39-2527-4C09-8E43-FACA9C8C4144}" type="presParOf" srcId="{810464F0-A325-412E-AA02-34A9B6ABBE0E}" destId="{E4605B84-0FA1-46C8-BD3B-8E3E71D29E34}" srcOrd="12" destOrd="0" presId="urn:microsoft.com/office/officeart/2005/8/layout/radial6"/>
    <dgm:cxn modelId="{4FE072BD-C7DF-4CEE-9BDD-6726F0BC04F1}" type="presParOf" srcId="{810464F0-A325-412E-AA02-34A9B6ABBE0E}" destId="{B26CE612-AF62-46A7-877F-4D475ED17DFF}" srcOrd="13" destOrd="0" presId="urn:microsoft.com/office/officeart/2005/8/layout/radial6"/>
    <dgm:cxn modelId="{EC673CD4-11C7-4E32-B273-69C0E81DF70C}" type="presParOf" srcId="{810464F0-A325-412E-AA02-34A9B6ABBE0E}" destId="{02C9BB4E-C7BE-4773-A10D-CA310DBD9BB5}" srcOrd="14" destOrd="0" presId="urn:microsoft.com/office/officeart/2005/8/layout/radial6"/>
    <dgm:cxn modelId="{0B113AF6-AB25-4970-9717-D53A41B07DA5}" type="presParOf" srcId="{810464F0-A325-412E-AA02-34A9B6ABBE0E}" destId="{11E6E821-03C9-48CB-A98C-233E18E9E0D8}" srcOrd="15" destOrd="0" presId="urn:microsoft.com/office/officeart/2005/8/layout/radial6"/>
    <dgm:cxn modelId="{0C28439B-D0A2-4348-B35C-70BA56D0FD12}" type="presParOf" srcId="{810464F0-A325-412E-AA02-34A9B6ABBE0E}" destId="{B19DF505-C29C-4EDB-A850-DFB586D745B9}" srcOrd="16" destOrd="0" presId="urn:microsoft.com/office/officeart/2005/8/layout/radial6"/>
    <dgm:cxn modelId="{6A793547-DB13-4515-AFC5-0439C5246975}" type="presParOf" srcId="{810464F0-A325-412E-AA02-34A9B6ABBE0E}" destId="{25514A40-23A0-4378-9DD0-74A07E0AAB06}" srcOrd="17" destOrd="0" presId="urn:microsoft.com/office/officeart/2005/8/layout/radial6"/>
    <dgm:cxn modelId="{CB1AF89B-9749-4BD0-898A-00E349B9E8B2}" type="presParOf" srcId="{810464F0-A325-412E-AA02-34A9B6ABBE0E}" destId="{A9FC1C8B-F780-4A3D-94CB-225091638DF9}" srcOrd="18" destOrd="0" presId="urn:microsoft.com/office/officeart/2005/8/layout/radial6"/>
    <dgm:cxn modelId="{BFFCB572-F29B-4827-8C7A-990DB23BEF66}" type="presParOf" srcId="{810464F0-A325-412E-AA02-34A9B6ABBE0E}" destId="{F7B61571-8E78-4478-BF45-7EC2A14AD3A1}" srcOrd="19" destOrd="0" presId="urn:microsoft.com/office/officeart/2005/8/layout/radial6"/>
    <dgm:cxn modelId="{D5CC99A3-ACA5-4244-98E1-9C179168B4F9}" type="presParOf" srcId="{810464F0-A325-412E-AA02-34A9B6ABBE0E}" destId="{2700A307-2C73-4AC0-A3EF-F8763AED9CD9}" srcOrd="20" destOrd="0" presId="urn:microsoft.com/office/officeart/2005/8/layout/radial6"/>
    <dgm:cxn modelId="{4430E381-2084-4AF3-B6C0-BE7E3064CD8B}" type="presParOf" srcId="{810464F0-A325-412E-AA02-34A9B6ABBE0E}" destId="{76628651-3054-4F35-8C25-B0F5B0DF246E}" srcOrd="21" destOrd="0" presId="urn:microsoft.com/office/officeart/2005/8/layout/radial6"/>
    <dgm:cxn modelId="{399927D3-E480-42FD-9163-D5481CF0ABDB}" type="presParOf" srcId="{810464F0-A325-412E-AA02-34A9B6ABBE0E}" destId="{61FAF31D-B8FB-43DC-B633-3B7FF81CEF36}" srcOrd="22" destOrd="0" presId="urn:microsoft.com/office/officeart/2005/8/layout/radial6"/>
    <dgm:cxn modelId="{347F182F-061D-4ED1-B780-B60C26A7713A}" type="presParOf" srcId="{810464F0-A325-412E-AA02-34A9B6ABBE0E}" destId="{FB1C9973-42F4-4FB5-BBFA-D8CD65AA8EB0}" srcOrd="23" destOrd="0" presId="urn:microsoft.com/office/officeart/2005/8/layout/radial6"/>
    <dgm:cxn modelId="{713D7A40-FC81-4861-9610-EBF78DF3F0A5}" type="presParOf" srcId="{810464F0-A325-412E-AA02-34A9B6ABBE0E}" destId="{A10D3872-971B-435D-AD09-FB4CC4D1E92F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/>
      <dgm:spPr>
        <a:solidFill>
          <a:srgbClr val="2C8475"/>
        </a:solidFill>
      </dgm:spPr>
      <dgm:t>
        <a:bodyPr/>
        <a:lstStyle/>
        <a:p>
          <a:pPr algn="just"/>
          <a:r>
            <a:rPr lang="es-MX" dirty="0" smtClean="0"/>
            <a:t>Generar en los diferentes miembros de la comunidad académica, la cultura de la promoción, a partir de la definición y aprobación de políticas, estrategias, procesos y procedimientos que involucren, guíen y articulen la actuación de los miembros y  soporten las estrategias de apoyo a los estudiantes. </a:t>
          </a:r>
          <a:endParaRPr lang="es-CO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Política de Permanencia y Graduación estudiantil</a:t>
          </a:r>
          <a:endParaRPr lang="es-CO" sz="24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/>
        </a:p>
      </dgm:t>
    </dgm:pt>
    <dgm:pt modelId="{6F8E66B5-7DF6-423C-898D-FFFE6103F2C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Autoridad y responsabilidad para la gestión del modelo</a:t>
          </a:r>
          <a:endParaRPr lang="es-CO" sz="2400" dirty="0"/>
        </a:p>
      </dgm:t>
    </dgm:pt>
    <dgm:pt modelId="{71D78A76-DA2D-4F9B-83FB-0C75D2599D3C}" type="parTrans" cxnId="{E5989405-6DDD-4719-9BD8-941E0AC507C5}">
      <dgm:prSet/>
      <dgm:spPr/>
      <dgm:t>
        <a:bodyPr/>
        <a:lstStyle/>
        <a:p>
          <a:endParaRPr lang="es-CO"/>
        </a:p>
      </dgm:t>
    </dgm:pt>
    <dgm:pt modelId="{34F8BED1-BC56-47DC-8C74-0EA22057E036}" type="sibTrans" cxnId="{E5989405-6DDD-4719-9BD8-941E0AC507C5}">
      <dgm:prSet/>
      <dgm:spPr/>
      <dgm:t>
        <a:bodyPr/>
        <a:lstStyle/>
        <a:p>
          <a:endParaRPr lang="es-CO"/>
        </a:p>
      </dgm:t>
    </dgm:pt>
    <dgm:pt modelId="{502925BC-745D-4D0F-AFB7-C6642AD48DF3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Informes de gestión de permanencia para la toma de decisiones institucionales</a:t>
          </a:r>
          <a:endParaRPr lang="es-CO" sz="2400" dirty="0"/>
        </a:p>
      </dgm:t>
    </dgm:pt>
    <dgm:pt modelId="{9D14EA41-50B9-41DF-9031-E0BCB4758364}" type="parTrans" cxnId="{06A9D164-FF14-4C80-AA86-0C4A8C00BA66}">
      <dgm:prSet/>
      <dgm:spPr/>
      <dgm:t>
        <a:bodyPr/>
        <a:lstStyle/>
        <a:p>
          <a:endParaRPr lang="es-CO"/>
        </a:p>
      </dgm:t>
    </dgm:pt>
    <dgm:pt modelId="{A854CC0C-5604-4F7F-A087-B64212F38A3D}" type="sibTrans" cxnId="{06A9D164-FF14-4C80-AA86-0C4A8C00BA66}">
      <dgm:prSet/>
      <dgm:spPr/>
      <dgm:t>
        <a:bodyPr/>
        <a:lstStyle/>
        <a:p>
          <a:endParaRPr lang="es-CO"/>
        </a:p>
      </dgm:t>
    </dgm:pt>
    <dgm:pt modelId="{BCE9F015-172D-4704-BAE2-2B3963DF07E8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Plan estratégico de comunicación</a:t>
          </a:r>
          <a:endParaRPr lang="es-CO" sz="2400" dirty="0"/>
        </a:p>
      </dgm:t>
    </dgm:pt>
    <dgm:pt modelId="{7A4C6F32-E514-427A-AEA6-272790AEDBC5}" type="parTrans" cxnId="{5BE20ABB-0693-4BFA-B5CB-3160D9A7250D}">
      <dgm:prSet/>
      <dgm:spPr/>
      <dgm:t>
        <a:bodyPr/>
        <a:lstStyle/>
        <a:p>
          <a:endParaRPr lang="es-CO"/>
        </a:p>
      </dgm:t>
    </dgm:pt>
    <dgm:pt modelId="{F8A6ADD7-C85D-4C5F-9E05-D2BF8A41C207}" type="sibTrans" cxnId="{5BE20ABB-0693-4BFA-B5CB-3160D9A7250D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BE412ACD-C72B-4BB2-AF1D-CC6FA4F18118}" type="pres">
      <dgm:prSet presAssocID="{6F8E66B5-7DF6-423C-898D-FFFE6103F2C1}" presName="vertTwo" presStyleCnt="0"/>
      <dgm:spPr/>
    </dgm:pt>
    <dgm:pt modelId="{E5D760AF-EFCC-4FB8-A905-E372DBAF0EFD}" type="pres">
      <dgm:prSet presAssocID="{6F8E66B5-7DF6-423C-898D-FFFE6103F2C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812834-C387-4982-9B62-ECECB99FA01E}" type="pres">
      <dgm:prSet presAssocID="{6F8E66B5-7DF6-423C-898D-FFFE6103F2C1}" presName="horzTwo" presStyleCnt="0"/>
      <dgm:spPr/>
    </dgm:pt>
    <dgm:pt modelId="{02F9AC1A-5F4B-4B65-97AA-2D907385BCA8}" type="pres">
      <dgm:prSet presAssocID="{34F8BED1-BC56-47DC-8C74-0EA22057E036}" presName="sibSpaceTwo" presStyleCnt="0"/>
      <dgm:spPr/>
    </dgm:pt>
    <dgm:pt modelId="{030C0200-8643-4C6F-8C6F-9FB419967788}" type="pres">
      <dgm:prSet presAssocID="{502925BC-745D-4D0F-AFB7-C6642AD48DF3}" presName="vertTwo" presStyleCnt="0"/>
      <dgm:spPr/>
    </dgm:pt>
    <dgm:pt modelId="{BCDC6267-9575-400D-8791-E700FDDA482B}" type="pres">
      <dgm:prSet presAssocID="{502925BC-745D-4D0F-AFB7-C6642AD48DF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5AA02F-F1F2-4DCD-A30F-6F6CA6DFAA19}" type="pres">
      <dgm:prSet presAssocID="{502925BC-745D-4D0F-AFB7-C6642AD48DF3}" presName="horzTwo" presStyleCnt="0"/>
      <dgm:spPr/>
    </dgm:pt>
    <dgm:pt modelId="{31353AC2-A629-47F9-9B73-960C0A6398EC}" type="pres">
      <dgm:prSet presAssocID="{A854CC0C-5604-4F7F-A087-B64212F38A3D}" presName="sibSpaceTwo" presStyleCnt="0"/>
      <dgm:spPr/>
    </dgm:pt>
    <dgm:pt modelId="{18EB023B-FA98-425A-ACDF-9762578D8C43}" type="pres">
      <dgm:prSet presAssocID="{BCE9F015-172D-4704-BAE2-2B3963DF07E8}" presName="vertTwo" presStyleCnt="0"/>
      <dgm:spPr/>
    </dgm:pt>
    <dgm:pt modelId="{EF714153-9B21-41C5-87AF-66F1A6B64CE2}" type="pres">
      <dgm:prSet presAssocID="{BCE9F015-172D-4704-BAE2-2B3963DF07E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96BCC0-1D6C-482D-96AA-C73050B03D6C}" type="pres">
      <dgm:prSet presAssocID="{BCE9F015-172D-4704-BAE2-2B3963DF07E8}" presName="horzTwo" presStyleCnt="0"/>
      <dgm:spPr/>
    </dgm:pt>
  </dgm:ptLst>
  <dgm:cxnLst>
    <dgm:cxn modelId="{DD0C771A-7E7D-4A38-AFE5-08F20FDA1D7F}" type="presOf" srcId="{6DF397AB-5013-495D-B8FA-FADCE1EA4211}" destId="{D0F35874-2300-4861-A3A3-85562618CA52}" srcOrd="0" destOrd="0" presId="urn:microsoft.com/office/officeart/2005/8/layout/hierarchy4"/>
    <dgm:cxn modelId="{572B98EA-767D-409C-B45C-F61367B6DAE0}" type="presOf" srcId="{8FAC2A2C-7122-4E70-973F-0BF7A13B26FF}" destId="{ABD1F5FC-D7A2-4EF8-BA41-20ADD604DF5A}" srcOrd="0" destOrd="0" presId="urn:microsoft.com/office/officeart/2005/8/layout/hierarchy4"/>
    <dgm:cxn modelId="{06A9D164-FF14-4C80-AA86-0C4A8C00BA66}" srcId="{8FAC2A2C-7122-4E70-973F-0BF7A13B26FF}" destId="{502925BC-745D-4D0F-AFB7-C6642AD48DF3}" srcOrd="2" destOrd="0" parTransId="{9D14EA41-50B9-41DF-9031-E0BCB4758364}" sibTransId="{A854CC0C-5604-4F7F-A087-B64212F38A3D}"/>
    <dgm:cxn modelId="{CA8177C2-5D86-4BB2-9E9B-87D1E29079C2}" type="presOf" srcId="{6F8E66B5-7DF6-423C-898D-FFFE6103F2C1}" destId="{E5D760AF-EFCC-4FB8-A905-E372DBAF0EFD}" srcOrd="0" destOrd="0" presId="urn:microsoft.com/office/officeart/2005/8/layout/hierarchy4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95BDD36F-ED75-460A-8A97-C26AA8405D9B}" type="presOf" srcId="{65DDD1D2-9DBC-4A34-8CE8-F1E48E362B89}" destId="{37D821A1-9387-4921-8B4A-E934B695484A}" srcOrd="0" destOrd="0" presId="urn:microsoft.com/office/officeart/2005/8/layout/hierarchy4"/>
    <dgm:cxn modelId="{5B4AAC1D-D3B5-4B27-BF69-6830FFBF0233}" type="presOf" srcId="{BCE9F015-172D-4704-BAE2-2B3963DF07E8}" destId="{EF714153-9B21-41C5-87AF-66F1A6B64CE2}" srcOrd="0" destOrd="0" presId="urn:microsoft.com/office/officeart/2005/8/layout/hierarchy4"/>
    <dgm:cxn modelId="{E5989405-6DDD-4719-9BD8-941E0AC507C5}" srcId="{8FAC2A2C-7122-4E70-973F-0BF7A13B26FF}" destId="{6F8E66B5-7DF6-423C-898D-FFFE6103F2C1}" srcOrd="1" destOrd="0" parTransId="{71D78A76-DA2D-4F9B-83FB-0C75D2599D3C}" sibTransId="{34F8BED1-BC56-47DC-8C74-0EA22057E036}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5A729C10-CA01-4F5D-9B6C-F78F246CFA58}" type="presOf" srcId="{502925BC-745D-4D0F-AFB7-C6642AD48DF3}" destId="{BCDC6267-9575-400D-8791-E700FDDA482B}" srcOrd="0" destOrd="0" presId="urn:microsoft.com/office/officeart/2005/8/layout/hierarchy4"/>
    <dgm:cxn modelId="{5BE20ABB-0693-4BFA-B5CB-3160D9A7250D}" srcId="{8FAC2A2C-7122-4E70-973F-0BF7A13B26FF}" destId="{BCE9F015-172D-4704-BAE2-2B3963DF07E8}" srcOrd="3" destOrd="0" parTransId="{7A4C6F32-E514-427A-AEA6-272790AEDBC5}" sibTransId="{F8A6ADD7-C85D-4C5F-9E05-D2BF8A41C207}"/>
    <dgm:cxn modelId="{94D4C450-C38F-4FF6-859C-282FCBD6FF6E}" type="presParOf" srcId="{37D821A1-9387-4921-8B4A-E934B695484A}" destId="{AA0270C8-18E4-4589-932E-ABD8438D6127}" srcOrd="0" destOrd="0" presId="urn:microsoft.com/office/officeart/2005/8/layout/hierarchy4"/>
    <dgm:cxn modelId="{2C1EE0AA-C445-4460-B984-60A04BDB968C}" type="presParOf" srcId="{AA0270C8-18E4-4589-932E-ABD8438D6127}" destId="{ABD1F5FC-D7A2-4EF8-BA41-20ADD604DF5A}" srcOrd="0" destOrd="0" presId="urn:microsoft.com/office/officeart/2005/8/layout/hierarchy4"/>
    <dgm:cxn modelId="{770EE802-4FF6-4A90-94D5-A1CD49E858A0}" type="presParOf" srcId="{AA0270C8-18E4-4589-932E-ABD8438D6127}" destId="{49622107-E8B9-447A-B6CB-E6443A5D04F4}" srcOrd="1" destOrd="0" presId="urn:microsoft.com/office/officeart/2005/8/layout/hierarchy4"/>
    <dgm:cxn modelId="{249C082F-F418-4D85-A35E-9980737606AA}" type="presParOf" srcId="{AA0270C8-18E4-4589-932E-ABD8438D6127}" destId="{012D0E65-1030-4627-B2C9-C68A56161205}" srcOrd="2" destOrd="0" presId="urn:microsoft.com/office/officeart/2005/8/layout/hierarchy4"/>
    <dgm:cxn modelId="{628951A9-316A-4304-B6F4-77D458C69D6D}" type="presParOf" srcId="{012D0E65-1030-4627-B2C9-C68A56161205}" destId="{FA87E5B1-1680-4476-8FC3-3935DF57822E}" srcOrd="0" destOrd="0" presId="urn:microsoft.com/office/officeart/2005/8/layout/hierarchy4"/>
    <dgm:cxn modelId="{BE34EBAB-FD16-4970-9600-1613F152F86B}" type="presParOf" srcId="{FA87E5B1-1680-4476-8FC3-3935DF57822E}" destId="{D0F35874-2300-4861-A3A3-85562618CA52}" srcOrd="0" destOrd="0" presId="urn:microsoft.com/office/officeart/2005/8/layout/hierarchy4"/>
    <dgm:cxn modelId="{3AE5B5A5-0066-4684-8D41-B43895224A97}" type="presParOf" srcId="{FA87E5B1-1680-4476-8FC3-3935DF57822E}" destId="{9EBF0DA5-C688-4BDA-8FBE-E2562D3C9AD0}" srcOrd="1" destOrd="0" presId="urn:microsoft.com/office/officeart/2005/8/layout/hierarchy4"/>
    <dgm:cxn modelId="{605BDF4D-289D-4542-99CA-65613FA235EC}" type="presParOf" srcId="{012D0E65-1030-4627-B2C9-C68A56161205}" destId="{B51C2B51-B0B8-4AE6-8A0B-D83FC993FBAC}" srcOrd="1" destOrd="0" presId="urn:microsoft.com/office/officeart/2005/8/layout/hierarchy4"/>
    <dgm:cxn modelId="{F5478C94-A569-463D-ADA6-6B3EEC436372}" type="presParOf" srcId="{012D0E65-1030-4627-B2C9-C68A56161205}" destId="{BE412ACD-C72B-4BB2-AF1D-CC6FA4F18118}" srcOrd="2" destOrd="0" presId="urn:microsoft.com/office/officeart/2005/8/layout/hierarchy4"/>
    <dgm:cxn modelId="{C42539B1-105D-4086-B334-58AC60B0EDEE}" type="presParOf" srcId="{BE412ACD-C72B-4BB2-AF1D-CC6FA4F18118}" destId="{E5D760AF-EFCC-4FB8-A905-E372DBAF0EFD}" srcOrd="0" destOrd="0" presId="urn:microsoft.com/office/officeart/2005/8/layout/hierarchy4"/>
    <dgm:cxn modelId="{1E179F86-D520-4F8A-A2D2-C4C0099048B2}" type="presParOf" srcId="{BE412ACD-C72B-4BB2-AF1D-CC6FA4F18118}" destId="{B4812834-C387-4982-9B62-ECECB99FA01E}" srcOrd="1" destOrd="0" presId="urn:microsoft.com/office/officeart/2005/8/layout/hierarchy4"/>
    <dgm:cxn modelId="{2BA8367F-065B-4AEC-9349-66607D89DF85}" type="presParOf" srcId="{012D0E65-1030-4627-B2C9-C68A56161205}" destId="{02F9AC1A-5F4B-4B65-97AA-2D907385BCA8}" srcOrd="3" destOrd="0" presId="urn:microsoft.com/office/officeart/2005/8/layout/hierarchy4"/>
    <dgm:cxn modelId="{F6B048E1-687D-4AE1-9A97-8182325625ED}" type="presParOf" srcId="{012D0E65-1030-4627-B2C9-C68A56161205}" destId="{030C0200-8643-4C6F-8C6F-9FB419967788}" srcOrd="4" destOrd="0" presId="urn:microsoft.com/office/officeart/2005/8/layout/hierarchy4"/>
    <dgm:cxn modelId="{396A5904-985A-4EBC-B716-B5E9E56D1FA5}" type="presParOf" srcId="{030C0200-8643-4C6F-8C6F-9FB419967788}" destId="{BCDC6267-9575-400D-8791-E700FDDA482B}" srcOrd="0" destOrd="0" presId="urn:microsoft.com/office/officeart/2005/8/layout/hierarchy4"/>
    <dgm:cxn modelId="{2ADD264B-FF0F-480F-88BD-39F8EFDFFE1E}" type="presParOf" srcId="{030C0200-8643-4C6F-8C6F-9FB419967788}" destId="{7F5AA02F-F1F2-4DCD-A30F-6F6CA6DFAA19}" srcOrd="1" destOrd="0" presId="urn:microsoft.com/office/officeart/2005/8/layout/hierarchy4"/>
    <dgm:cxn modelId="{AFDE93B7-9451-485F-80B5-44AD4DB25FD1}" type="presParOf" srcId="{012D0E65-1030-4627-B2C9-C68A56161205}" destId="{31353AC2-A629-47F9-9B73-960C0A6398EC}" srcOrd="5" destOrd="0" presId="urn:microsoft.com/office/officeart/2005/8/layout/hierarchy4"/>
    <dgm:cxn modelId="{D450C2F2-7642-4798-87D4-EB9059D92D1F}" type="presParOf" srcId="{012D0E65-1030-4627-B2C9-C68A56161205}" destId="{18EB023B-FA98-425A-ACDF-9762578D8C43}" srcOrd="6" destOrd="0" presId="urn:microsoft.com/office/officeart/2005/8/layout/hierarchy4"/>
    <dgm:cxn modelId="{B81AD402-5511-4B9E-AEC5-61FE1413A645}" type="presParOf" srcId="{18EB023B-FA98-425A-ACDF-9762578D8C43}" destId="{EF714153-9B21-41C5-87AF-66F1A6B64CE2}" srcOrd="0" destOrd="0" presId="urn:microsoft.com/office/officeart/2005/8/layout/hierarchy4"/>
    <dgm:cxn modelId="{A81DE414-16D0-4DDA-BBBE-59334ED288D6}" type="presParOf" srcId="{18EB023B-FA98-425A-ACDF-9762578D8C43}" destId="{D396BCC0-1D6C-482D-96AA-C73050B03D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/>
      <dgm:spPr>
        <a:solidFill>
          <a:srgbClr val="2C8475"/>
        </a:solidFill>
      </dgm:spPr>
      <dgm:t>
        <a:bodyPr/>
        <a:lstStyle/>
        <a:p>
          <a:pPr algn="just"/>
          <a:r>
            <a:rPr lang="es-MX" dirty="0" smtClean="0"/>
            <a:t>Seguimiento periódico y detección de alertas tempranas para identificar el riesgo de deserción por estudiante y el costo generado. Evaluar el impacto de las estrategias que desarrollan las instituciones. Información completa, veraz y oportuna en la IES, que les permita conocer su situación institucional y diseñar estrategias específicas y pertinentes a su contexto</a:t>
          </a:r>
          <a:endParaRPr lang="es-CO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Caracterización de estudiantes</a:t>
          </a:r>
          <a:endParaRPr lang="es-CO" sz="24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/>
        </a:p>
      </dgm:t>
    </dgm:pt>
    <dgm:pt modelId="{6F8E66B5-7DF6-423C-898D-FFFE6103F2C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Uso de SPADIES</a:t>
          </a:r>
        </a:p>
        <a:p>
          <a:r>
            <a:rPr lang="es-MX" sz="2400" dirty="0" smtClean="0"/>
            <a:t>Sistema de alertas tempranas</a:t>
          </a:r>
          <a:endParaRPr lang="es-CO" sz="2400" dirty="0"/>
        </a:p>
      </dgm:t>
    </dgm:pt>
    <dgm:pt modelId="{71D78A76-DA2D-4F9B-83FB-0C75D2599D3C}" type="parTrans" cxnId="{E5989405-6DDD-4719-9BD8-941E0AC507C5}">
      <dgm:prSet/>
      <dgm:spPr/>
      <dgm:t>
        <a:bodyPr/>
        <a:lstStyle/>
        <a:p>
          <a:endParaRPr lang="es-CO"/>
        </a:p>
      </dgm:t>
    </dgm:pt>
    <dgm:pt modelId="{34F8BED1-BC56-47DC-8C74-0EA22057E036}" type="sibTrans" cxnId="{E5989405-6DDD-4719-9BD8-941E0AC507C5}">
      <dgm:prSet/>
      <dgm:spPr/>
      <dgm:t>
        <a:bodyPr/>
        <a:lstStyle/>
        <a:p>
          <a:endParaRPr lang="es-CO"/>
        </a:p>
      </dgm:t>
    </dgm:pt>
    <dgm:pt modelId="{502925BC-745D-4D0F-AFB7-C6642AD48DF3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Análisis y beneficios de la retención estudiantil</a:t>
          </a:r>
          <a:endParaRPr lang="es-CO" sz="2400" dirty="0"/>
        </a:p>
      </dgm:t>
    </dgm:pt>
    <dgm:pt modelId="{9D14EA41-50B9-41DF-9031-E0BCB4758364}" type="parTrans" cxnId="{06A9D164-FF14-4C80-AA86-0C4A8C00BA66}">
      <dgm:prSet/>
      <dgm:spPr/>
      <dgm:t>
        <a:bodyPr/>
        <a:lstStyle/>
        <a:p>
          <a:endParaRPr lang="es-CO"/>
        </a:p>
      </dgm:t>
    </dgm:pt>
    <dgm:pt modelId="{A854CC0C-5604-4F7F-A087-B64212F38A3D}" type="sibTrans" cxnId="{06A9D164-FF14-4C80-AA86-0C4A8C00BA66}">
      <dgm:prSet/>
      <dgm:spPr/>
      <dgm:t>
        <a:bodyPr/>
        <a:lstStyle/>
        <a:p>
          <a:endParaRPr lang="es-CO"/>
        </a:p>
      </dgm:t>
    </dgm:pt>
    <dgm:pt modelId="{BCE9F015-172D-4704-BAE2-2B3963DF07E8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400" dirty="0" smtClean="0"/>
            <a:t>Seguimiento y evaluación de impacto</a:t>
          </a:r>
          <a:endParaRPr lang="es-CO" sz="2400" dirty="0"/>
        </a:p>
      </dgm:t>
    </dgm:pt>
    <dgm:pt modelId="{7A4C6F32-E514-427A-AEA6-272790AEDBC5}" type="parTrans" cxnId="{5BE20ABB-0693-4BFA-B5CB-3160D9A7250D}">
      <dgm:prSet/>
      <dgm:spPr/>
      <dgm:t>
        <a:bodyPr/>
        <a:lstStyle/>
        <a:p>
          <a:endParaRPr lang="es-CO"/>
        </a:p>
      </dgm:t>
    </dgm:pt>
    <dgm:pt modelId="{F8A6ADD7-C85D-4C5F-9E05-D2BF8A41C207}" type="sibTrans" cxnId="{5BE20ABB-0693-4BFA-B5CB-3160D9A7250D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BE412ACD-C72B-4BB2-AF1D-CC6FA4F18118}" type="pres">
      <dgm:prSet presAssocID="{6F8E66B5-7DF6-423C-898D-FFFE6103F2C1}" presName="vertTwo" presStyleCnt="0"/>
      <dgm:spPr/>
    </dgm:pt>
    <dgm:pt modelId="{E5D760AF-EFCC-4FB8-A905-E372DBAF0EFD}" type="pres">
      <dgm:prSet presAssocID="{6F8E66B5-7DF6-423C-898D-FFFE6103F2C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812834-C387-4982-9B62-ECECB99FA01E}" type="pres">
      <dgm:prSet presAssocID="{6F8E66B5-7DF6-423C-898D-FFFE6103F2C1}" presName="horzTwo" presStyleCnt="0"/>
      <dgm:spPr/>
    </dgm:pt>
    <dgm:pt modelId="{02F9AC1A-5F4B-4B65-97AA-2D907385BCA8}" type="pres">
      <dgm:prSet presAssocID="{34F8BED1-BC56-47DC-8C74-0EA22057E036}" presName="sibSpaceTwo" presStyleCnt="0"/>
      <dgm:spPr/>
    </dgm:pt>
    <dgm:pt modelId="{030C0200-8643-4C6F-8C6F-9FB419967788}" type="pres">
      <dgm:prSet presAssocID="{502925BC-745D-4D0F-AFB7-C6642AD48DF3}" presName="vertTwo" presStyleCnt="0"/>
      <dgm:spPr/>
    </dgm:pt>
    <dgm:pt modelId="{BCDC6267-9575-400D-8791-E700FDDA482B}" type="pres">
      <dgm:prSet presAssocID="{502925BC-745D-4D0F-AFB7-C6642AD48DF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5AA02F-F1F2-4DCD-A30F-6F6CA6DFAA19}" type="pres">
      <dgm:prSet presAssocID="{502925BC-745D-4D0F-AFB7-C6642AD48DF3}" presName="horzTwo" presStyleCnt="0"/>
      <dgm:spPr/>
    </dgm:pt>
    <dgm:pt modelId="{31353AC2-A629-47F9-9B73-960C0A6398EC}" type="pres">
      <dgm:prSet presAssocID="{A854CC0C-5604-4F7F-A087-B64212F38A3D}" presName="sibSpaceTwo" presStyleCnt="0"/>
      <dgm:spPr/>
    </dgm:pt>
    <dgm:pt modelId="{18EB023B-FA98-425A-ACDF-9762578D8C43}" type="pres">
      <dgm:prSet presAssocID="{BCE9F015-172D-4704-BAE2-2B3963DF07E8}" presName="vertTwo" presStyleCnt="0"/>
      <dgm:spPr/>
    </dgm:pt>
    <dgm:pt modelId="{EF714153-9B21-41C5-87AF-66F1A6B64CE2}" type="pres">
      <dgm:prSet presAssocID="{BCE9F015-172D-4704-BAE2-2B3963DF07E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96BCC0-1D6C-482D-96AA-C73050B03D6C}" type="pres">
      <dgm:prSet presAssocID="{BCE9F015-172D-4704-BAE2-2B3963DF07E8}" presName="horzTwo" presStyleCnt="0"/>
      <dgm:spPr/>
    </dgm:pt>
  </dgm:ptLst>
  <dgm:cxnLst>
    <dgm:cxn modelId="{06A9D164-FF14-4C80-AA86-0C4A8C00BA66}" srcId="{8FAC2A2C-7122-4E70-973F-0BF7A13B26FF}" destId="{502925BC-745D-4D0F-AFB7-C6642AD48DF3}" srcOrd="2" destOrd="0" parTransId="{9D14EA41-50B9-41DF-9031-E0BCB4758364}" sibTransId="{A854CC0C-5604-4F7F-A087-B64212F38A3D}"/>
    <dgm:cxn modelId="{891500D1-F280-4B71-BB41-221F39D0662D}" type="presOf" srcId="{BCE9F015-172D-4704-BAE2-2B3963DF07E8}" destId="{EF714153-9B21-41C5-87AF-66F1A6B64CE2}" srcOrd="0" destOrd="0" presId="urn:microsoft.com/office/officeart/2005/8/layout/hierarchy4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13B8F107-F2BE-4C68-ACB5-C13952C180AC}" type="presOf" srcId="{8FAC2A2C-7122-4E70-973F-0BF7A13B26FF}" destId="{ABD1F5FC-D7A2-4EF8-BA41-20ADD604DF5A}" srcOrd="0" destOrd="0" presId="urn:microsoft.com/office/officeart/2005/8/layout/hierarchy4"/>
    <dgm:cxn modelId="{76782386-B5CC-4D5E-B26D-D99FF44EE6C6}" type="presOf" srcId="{6F8E66B5-7DF6-423C-898D-FFFE6103F2C1}" destId="{E5D760AF-EFCC-4FB8-A905-E372DBAF0EFD}" srcOrd="0" destOrd="0" presId="urn:microsoft.com/office/officeart/2005/8/layout/hierarchy4"/>
    <dgm:cxn modelId="{FD44C4F1-0BC8-4248-8402-585AF3E01EF7}" type="presOf" srcId="{65DDD1D2-9DBC-4A34-8CE8-F1E48E362B89}" destId="{37D821A1-9387-4921-8B4A-E934B695484A}" srcOrd="0" destOrd="0" presId="urn:microsoft.com/office/officeart/2005/8/layout/hierarchy4"/>
    <dgm:cxn modelId="{E5989405-6DDD-4719-9BD8-941E0AC507C5}" srcId="{8FAC2A2C-7122-4E70-973F-0BF7A13B26FF}" destId="{6F8E66B5-7DF6-423C-898D-FFFE6103F2C1}" srcOrd="1" destOrd="0" parTransId="{71D78A76-DA2D-4F9B-83FB-0C75D2599D3C}" sibTransId="{34F8BED1-BC56-47DC-8C74-0EA22057E036}"/>
    <dgm:cxn modelId="{1BE95E6C-6DC4-4E14-A5FC-5532994E0319}" type="presOf" srcId="{502925BC-745D-4D0F-AFB7-C6642AD48DF3}" destId="{BCDC6267-9575-400D-8791-E700FDDA482B}" srcOrd="0" destOrd="0" presId="urn:microsoft.com/office/officeart/2005/8/layout/hierarchy4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C7718BD2-2E37-406A-8B86-D1AC302B9730}" type="presOf" srcId="{6DF397AB-5013-495D-B8FA-FADCE1EA4211}" destId="{D0F35874-2300-4861-A3A3-85562618CA52}" srcOrd="0" destOrd="0" presId="urn:microsoft.com/office/officeart/2005/8/layout/hierarchy4"/>
    <dgm:cxn modelId="{5BE20ABB-0693-4BFA-B5CB-3160D9A7250D}" srcId="{8FAC2A2C-7122-4E70-973F-0BF7A13B26FF}" destId="{BCE9F015-172D-4704-BAE2-2B3963DF07E8}" srcOrd="3" destOrd="0" parTransId="{7A4C6F32-E514-427A-AEA6-272790AEDBC5}" sibTransId="{F8A6ADD7-C85D-4C5F-9E05-D2BF8A41C207}"/>
    <dgm:cxn modelId="{46B8F792-8C01-4120-985A-5EEE714420E5}" type="presParOf" srcId="{37D821A1-9387-4921-8B4A-E934B695484A}" destId="{AA0270C8-18E4-4589-932E-ABD8438D6127}" srcOrd="0" destOrd="0" presId="urn:microsoft.com/office/officeart/2005/8/layout/hierarchy4"/>
    <dgm:cxn modelId="{1DBC7775-E40C-4D11-94EB-C15C6E95A098}" type="presParOf" srcId="{AA0270C8-18E4-4589-932E-ABD8438D6127}" destId="{ABD1F5FC-D7A2-4EF8-BA41-20ADD604DF5A}" srcOrd="0" destOrd="0" presId="urn:microsoft.com/office/officeart/2005/8/layout/hierarchy4"/>
    <dgm:cxn modelId="{E21E6307-8868-410A-B781-D95E0B5F711B}" type="presParOf" srcId="{AA0270C8-18E4-4589-932E-ABD8438D6127}" destId="{49622107-E8B9-447A-B6CB-E6443A5D04F4}" srcOrd="1" destOrd="0" presId="urn:microsoft.com/office/officeart/2005/8/layout/hierarchy4"/>
    <dgm:cxn modelId="{1B07D544-0409-4662-8CC1-C37B61FFC9A6}" type="presParOf" srcId="{AA0270C8-18E4-4589-932E-ABD8438D6127}" destId="{012D0E65-1030-4627-B2C9-C68A56161205}" srcOrd="2" destOrd="0" presId="urn:microsoft.com/office/officeart/2005/8/layout/hierarchy4"/>
    <dgm:cxn modelId="{2F402B78-8038-4704-95B3-242048F6D949}" type="presParOf" srcId="{012D0E65-1030-4627-B2C9-C68A56161205}" destId="{FA87E5B1-1680-4476-8FC3-3935DF57822E}" srcOrd="0" destOrd="0" presId="urn:microsoft.com/office/officeart/2005/8/layout/hierarchy4"/>
    <dgm:cxn modelId="{26EB33E3-A167-4D60-B6D6-B2F0647626DD}" type="presParOf" srcId="{FA87E5B1-1680-4476-8FC3-3935DF57822E}" destId="{D0F35874-2300-4861-A3A3-85562618CA52}" srcOrd="0" destOrd="0" presId="urn:microsoft.com/office/officeart/2005/8/layout/hierarchy4"/>
    <dgm:cxn modelId="{C209339A-9C13-4BA9-A5C3-C5F2C8A04EC9}" type="presParOf" srcId="{FA87E5B1-1680-4476-8FC3-3935DF57822E}" destId="{9EBF0DA5-C688-4BDA-8FBE-E2562D3C9AD0}" srcOrd="1" destOrd="0" presId="urn:microsoft.com/office/officeart/2005/8/layout/hierarchy4"/>
    <dgm:cxn modelId="{D653450B-1B90-42D7-B03D-6C06BFB495E4}" type="presParOf" srcId="{012D0E65-1030-4627-B2C9-C68A56161205}" destId="{B51C2B51-B0B8-4AE6-8A0B-D83FC993FBAC}" srcOrd="1" destOrd="0" presId="urn:microsoft.com/office/officeart/2005/8/layout/hierarchy4"/>
    <dgm:cxn modelId="{F7001818-9ADA-493F-A503-74768453F4A3}" type="presParOf" srcId="{012D0E65-1030-4627-B2C9-C68A56161205}" destId="{BE412ACD-C72B-4BB2-AF1D-CC6FA4F18118}" srcOrd="2" destOrd="0" presId="urn:microsoft.com/office/officeart/2005/8/layout/hierarchy4"/>
    <dgm:cxn modelId="{5CE23252-C96E-4026-9172-17CFEAE0A982}" type="presParOf" srcId="{BE412ACD-C72B-4BB2-AF1D-CC6FA4F18118}" destId="{E5D760AF-EFCC-4FB8-A905-E372DBAF0EFD}" srcOrd="0" destOrd="0" presId="urn:microsoft.com/office/officeart/2005/8/layout/hierarchy4"/>
    <dgm:cxn modelId="{D9D3B427-9D4A-4E5D-806F-C8821F2CB4A6}" type="presParOf" srcId="{BE412ACD-C72B-4BB2-AF1D-CC6FA4F18118}" destId="{B4812834-C387-4982-9B62-ECECB99FA01E}" srcOrd="1" destOrd="0" presId="urn:microsoft.com/office/officeart/2005/8/layout/hierarchy4"/>
    <dgm:cxn modelId="{1BCA331F-E120-4B76-BD15-0761A730CD32}" type="presParOf" srcId="{012D0E65-1030-4627-B2C9-C68A56161205}" destId="{02F9AC1A-5F4B-4B65-97AA-2D907385BCA8}" srcOrd="3" destOrd="0" presId="urn:microsoft.com/office/officeart/2005/8/layout/hierarchy4"/>
    <dgm:cxn modelId="{BDBBBF05-ECB7-43FD-B38B-F6B52ED61B9C}" type="presParOf" srcId="{012D0E65-1030-4627-B2C9-C68A56161205}" destId="{030C0200-8643-4C6F-8C6F-9FB419967788}" srcOrd="4" destOrd="0" presId="urn:microsoft.com/office/officeart/2005/8/layout/hierarchy4"/>
    <dgm:cxn modelId="{6771D518-F710-4483-AAE0-8ED4318C6DEA}" type="presParOf" srcId="{030C0200-8643-4C6F-8C6F-9FB419967788}" destId="{BCDC6267-9575-400D-8791-E700FDDA482B}" srcOrd="0" destOrd="0" presId="urn:microsoft.com/office/officeart/2005/8/layout/hierarchy4"/>
    <dgm:cxn modelId="{9EFE9B23-43BC-4035-8A0D-4C1414632554}" type="presParOf" srcId="{030C0200-8643-4C6F-8C6F-9FB419967788}" destId="{7F5AA02F-F1F2-4DCD-A30F-6F6CA6DFAA19}" srcOrd="1" destOrd="0" presId="urn:microsoft.com/office/officeart/2005/8/layout/hierarchy4"/>
    <dgm:cxn modelId="{E45504C9-697F-41E7-A796-0F7B20B9386A}" type="presParOf" srcId="{012D0E65-1030-4627-B2C9-C68A56161205}" destId="{31353AC2-A629-47F9-9B73-960C0A6398EC}" srcOrd="5" destOrd="0" presId="urn:microsoft.com/office/officeart/2005/8/layout/hierarchy4"/>
    <dgm:cxn modelId="{F0D4ABB8-8C78-4954-A237-0376983DFBB9}" type="presParOf" srcId="{012D0E65-1030-4627-B2C9-C68A56161205}" destId="{18EB023B-FA98-425A-ACDF-9762578D8C43}" srcOrd="6" destOrd="0" presId="urn:microsoft.com/office/officeart/2005/8/layout/hierarchy4"/>
    <dgm:cxn modelId="{559D72A7-DE0E-4539-826A-F9F4C272F5A7}" type="presParOf" srcId="{18EB023B-FA98-425A-ACDF-9762578D8C43}" destId="{EF714153-9B21-41C5-87AF-66F1A6B64CE2}" srcOrd="0" destOrd="0" presId="urn:microsoft.com/office/officeart/2005/8/layout/hierarchy4"/>
    <dgm:cxn modelId="{D6AA8E26-84B7-40EC-8C56-0B85D887A23C}" type="presParOf" srcId="{18EB023B-FA98-425A-ACDF-9762578D8C43}" destId="{D396BCC0-1D6C-482D-96AA-C73050B03D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15CF9-A548-4976-BAC2-AD8C9D29D039}" type="doc">
      <dgm:prSet loTypeId="urn:microsoft.com/office/officeart/2005/8/layout/radial5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AA51EDC-66AC-491E-83AE-48D20C1A0652}">
      <dgm:prSet phldrT="[Texto]" custT="1"/>
      <dgm:spPr>
        <a:solidFill>
          <a:srgbClr val="800000"/>
        </a:solidFill>
      </dgm:spPr>
      <dgm:t>
        <a:bodyPr/>
        <a:lstStyle/>
        <a:p>
          <a:r>
            <a:rPr lang="es-CO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SPADIES</a:t>
          </a:r>
          <a:endParaRPr lang="es-CO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4DC01-0F09-4666-9315-12166F47F33E}" type="parTrans" cxnId="{D623B562-5E68-4536-A407-E0E22B288E5C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5E8C5-09F1-4D5D-A548-8CBA8258E045}" type="sibTrans" cxnId="{D623B562-5E68-4536-A407-E0E22B288E5C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81884-1F9D-4EA5-90E2-B0AF4C2F47A5}">
      <dgm:prSet phldrT="[Texto]" custT="1"/>
      <dgm:spPr/>
      <dgm:t>
        <a:bodyPr/>
        <a:lstStyle/>
        <a:p>
          <a:r>
            <a:rPr lang="es-CO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  <a:p>
          <a:r>
            <a:rPr lang="es-CO" sz="1400" dirty="0" smtClean="0"/>
            <a:t>Desarrolla y administra el sistema. </a:t>
          </a:r>
        </a:p>
        <a:p>
          <a:r>
            <a:rPr lang="es-CO" sz="1400" dirty="0" smtClean="0"/>
            <a:t>Analiza el fenómeno , diseña  y evalúa las  políticas publicas para contrarrestar la deserción</a:t>
          </a:r>
          <a:endParaRPr lang="es-CO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44A21-FBD4-4D6D-B311-98B3839BF377}" type="parTrans" cxnId="{3EE6ABCD-EDC0-4506-8C1A-4F31137FBED8}">
      <dgm:prSet custT="1"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D123B-68D6-476A-B10A-A62B1BE4671B}" type="sibTrans" cxnId="{3EE6ABCD-EDC0-4506-8C1A-4F31137FBED8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92B12-1BAC-42A5-96A2-48848BCB4E52}">
      <dgm:prSet phldrT="[Texto]" custT="1"/>
      <dgm:spPr/>
      <dgm:t>
        <a:bodyPr/>
        <a:lstStyle/>
        <a:p>
          <a:r>
            <a:rPr lang="en-US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ICETEX</a:t>
          </a:r>
        </a:p>
        <a:p>
          <a:r>
            <a:rPr lang="es-CO" sz="1400" dirty="0" smtClean="0"/>
            <a:t>Aporta información de créditos y evalúa la efectividad de los mismos</a:t>
          </a:r>
          <a:endParaRPr lang="en-US" sz="1400" b="1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1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1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8CA8C-32CD-4687-88F0-1F11FE3B07F2}" type="parTrans" cxnId="{F2E8EF7B-ED55-492E-ABBB-D53714C59040}">
      <dgm:prSet custT="1"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6919A-D524-4177-BA6E-85741964F5BB}" type="sibTrans" cxnId="{F2E8EF7B-ED55-492E-ABBB-D53714C59040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267BC-7DDE-4BAE-A2C6-9E49A80EA747}">
      <dgm:prSet phldrT="[Texto]" custT="1"/>
      <dgm:spPr/>
      <dgm:t>
        <a:bodyPr/>
        <a:lstStyle/>
        <a:p>
          <a:r>
            <a:rPr lang="es-CO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ICFES</a:t>
          </a:r>
        </a:p>
        <a:p>
          <a:r>
            <a:rPr lang="es-CO" sz="1400" dirty="0" smtClean="0"/>
            <a:t>Aporta información de las pruebas de estado y socioeconómica registrada en los formularios de las pruebas</a:t>
          </a:r>
          <a:endParaRPr lang="es-CO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B3200-63D1-4D28-89C4-32E7B4569032}" type="parTrans" cxnId="{AD4C5B6C-5AB3-4E0B-B1E1-D1E56963F18F}">
      <dgm:prSet custT="1"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CECF5-977C-4136-B478-1A173DD028F6}" type="sibTrans" cxnId="{AD4C5B6C-5AB3-4E0B-B1E1-D1E56963F18F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570B0-7B9B-4647-ACC6-362D6863FE33}">
      <dgm:prSet phldrT="[Texto]" custT="1"/>
      <dgm:spPr/>
      <dgm:t>
        <a:bodyPr/>
        <a:lstStyle/>
        <a:p>
          <a:r>
            <a:rPr lang="es-CO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IES</a:t>
          </a:r>
        </a:p>
        <a:p>
          <a:r>
            <a:rPr lang="es-CO" sz="1200" dirty="0" smtClean="0"/>
            <a:t>Reportan información semestralmente.</a:t>
          </a:r>
        </a:p>
        <a:p>
          <a:r>
            <a:rPr lang="es-CO" sz="1200" dirty="0" smtClean="0"/>
            <a:t>Analizan el fenómeno y la efectividad de las medidas tomadas</a:t>
          </a:r>
          <a:endParaRPr lang="es-CO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C857D-CA59-4060-B7C0-FB672D222FC3}" type="parTrans" cxnId="{65F4D3A3-FC78-46CF-A5D2-30F4367EEB2B}">
      <dgm:prSet custT="1"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70439-41DC-448F-B0CF-2C9334080C73}" type="sibTrans" cxnId="{65F4D3A3-FC78-46CF-A5D2-30F4367EEB2B}">
      <dgm:prSet/>
      <dgm:spPr/>
      <dgm:t>
        <a:bodyPr/>
        <a:lstStyle/>
        <a:p>
          <a:endParaRPr lang="es-CO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1A1B5-6925-437C-9D23-0577F001D960}" type="pres">
      <dgm:prSet presAssocID="{AD815CF9-A548-4976-BAC2-AD8C9D29D0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026FEA7-BB45-4F2D-8878-C94BC208E4E3}" type="pres">
      <dgm:prSet presAssocID="{1AA51EDC-66AC-491E-83AE-48D20C1A0652}" presName="centerShape" presStyleLbl="node0" presStyleIdx="0" presStyleCnt="1" custScaleX="258715" custScaleY="108847"/>
      <dgm:spPr/>
      <dgm:t>
        <a:bodyPr/>
        <a:lstStyle/>
        <a:p>
          <a:endParaRPr lang="es-CO"/>
        </a:p>
      </dgm:t>
    </dgm:pt>
    <dgm:pt modelId="{BD0716AA-02D8-4149-99D8-E0C6554696BB}" type="pres">
      <dgm:prSet presAssocID="{14C44A21-FBD4-4D6D-B311-98B3839BF377}" presName="parTrans" presStyleLbl="sibTrans2D1" presStyleIdx="0" presStyleCnt="4"/>
      <dgm:spPr/>
      <dgm:t>
        <a:bodyPr/>
        <a:lstStyle/>
        <a:p>
          <a:endParaRPr lang="es-CO"/>
        </a:p>
      </dgm:t>
    </dgm:pt>
    <dgm:pt modelId="{DCC6F174-A019-45B2-AC41-B49A1BEC64E3}" type="pres">
      <dgm:prSet presAssocID="{14C44A21-FBD4-4D6D-B311-98B3839BF377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F7196780-FB69-4758-9D60-6F5E084B7ED3}" type="pres">
      <dgm:prSet presAssocID="{86A81884-1F9D-4EA5-90E2-B0AF4C2F47A5}" presName="node" presStyleLbl="node1" presStyleIdx="0" presStyleCnt="4" custScaleX="270401" custScaleY="1221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ACDBA3-1467-4E8B-9AD5-DA3638382E6F}" type="pres">
      <dgm:prSet presAssocID="{0CB8CA8C-32CD-4687-88F0-1F11FE3B07F2}" presName="parTrans" presStyleLbl="sibTrans2D1" presStyleIdx="1" presStyleCnt="4"/>
      <dgm:spPr/>
      <dgm:t>
        <a:bodyPr/>
        <a:lstStyle/>
        <a:p>
          <a:endParaRPr lang="es-CO"/>
        </a:p>
      </dgm:t>
    </dgm:pt>
    <dgm:pt modelId="{392EB9D7-729E-4AFB-BEC2-7387B47C2E51}" type="pres">
      <dgm:prSet presAssocID="{0CB8CA8C-32CD-4687-88F0-1F11FE3B07F2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B68EB7DC-A324-406D-8DB5-DC0D68BF7C82}" type="pres">
      <dgm:prSet presAssocID="{93A92B12-1BAC-42A5-96A2-48848BCB4E52}" presName="node" presStyleLbl="node1" presStyleIdx="1" presStyleCnt="4" custScaleX="169225" custScaleY="119273" custRadScaleRad="196967" custRadScaleInc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FC7254-4735-48A2-B248-6BAD4D64F371}" type="pres">
      <dgm:prSet presAssocID="{7E1B3200-63D1-4D28-89C4-32E7B4569032}" presName="parTrans" presStyleLbl="sibTrans2D1" presStyleIdx="2" presStyleCnt="4"/>
      <dgm:spPr/>
      <dgm:t>
        <a:bodyPr/>
        <a:lstStyle/>
        <a:p>
          <a:endParaRPr lang="es-CO"/>
        </a:p>
      </dgm:t>
    </dgm:pt>
    <dgm:pt modelId="{D4AA77B4-0317-450B-8C6D-6D6695106F8E}" type="pres">
      <dgm:prSet presAssocID="{7E1B3200-63D1-4D28-89C4-32E7B4569032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411FC2A4-2B93-44B3-8F33-06017568FA7C}" type="pres">
      <dgm:prSet presAssocID="{78D267BC-7DDE-4BAE-A2C6-9E49A80EA747}" presName="node" presStyleLbl="node1" presStyleIdx="2" presStyleCnt="4" custScaleX="2692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5C18B9-07B8-459D-A8C0-003C7BEF5F34}" type="pres">
      <dgm:prSet presAssocID="{FFFC857D-CA59-4060-B7C0-FB672D222FC3}" presName="parTrans" presStyleLbl="sibTrans2D1" presStyleIdx="3" presStyleCnt="4"/>
      <dgm:spPr/>
      <dgm:t>
        <a:bodyPr/>
        <a:lstStyle/>
        <a:p>
          <a:endParaRPr lang="es-CO"/>
        </a:p>
      </dgm:t>
    </dgm:pt>
    <dgm:pt modelId="{E0E09C67-46D3-4F06-9CB6-B7C3AF2F1AFF}" type="pres">
      <dgm:prSet presAssocID="{FFFC857D-CA59-4060-B7C0-FB672D222FC3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704020AD-7FBC-4FE0-94D7-35E80ACE530B}" type="pres">
      <dgm:prSet presAssocID="{147570B0-7B9B-4647-ACC6-362D6863FE33}" presName="node" presStyleLbl="node1" presStyleIdx="3" presStyleCnt="4" custScaleX="197896" custRadScaleRad="187933" custRadScaleInc="-8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7907FAF-C812-41C7-84F5-9340F6F02EBE}" type="presOf" srcId="{1AA51EDC-66AC-491E-83AE-48D20C1A0652}" destId="{E026FEA7-BB45-4F2D-8878-C94BC208E4E3}" srcOrd="0" destOrd="0" presId="urn:microsoft.com/office/officeart/2005/8/layout/radial5"/>
    <dgm:cxn modelId="{45D4BE4C-39DF-43A4-9B12-858A07DE5524}" type="presOf" srcId="{93A92B12-1BAC-42A5-96A2-48848BCB4E52}" destId="{B68EB7DC-A324-406D-8DB5-DC0D68BF7C82}" srcOrd="0" destOrd="0" presId="urn:microsoft.com/office/officeart/2005/8/layout/radial5"/>
    <dgm:cxn modelId="{D623B562-5E68-4536-A407-E0E22B288E5C}" srcId="{AD815CF9-A548-4976-BAC2-AD8C9D29D039}" destId="{1AA51EDC-66AC-491E-83AE-48D20C1A0652}" srcOrd="0" destOrd="0" parTransId="{21C4DC01-0F09-4666-9315-12166F47F33E}" sibTransId="{4875E8C5-09F1-4D5D-A548-8CBA8258E045}"/>
    <dgm:cxn modelId="{903FDDA3-18DC-4109-A273-D8C4BCFDBF48}" type="presOf" srcId="{0CB8CA8C-32CD-4687-88F0-1F11FE3B07F2}" destId="{07ACDBA3-1467-4E8B-9AD5-DA3638382E6F}" srcOrd="0" destOrd="0" presId="urn:microsoft.com/office/officeart/2005/8/layout/radial5"/>
    <dgm:cxn modelId="{0FF9E48C-7A0C-4F43-B614-16DC1FC0B4B2}" type="presOf" srcId="{AD815CF9-A548-4976-BAC2-AD8C9D29D039}" destId="{3901A1B5-6925-437C-9D23-0577F001D960}" srcOrd="0" destOrd="0" presId="urn:microsoft.com/office/officeart/2005/8/layout/radial5"/>
    <dgm:cxn modelId="{F3608970-B59D-48D4-9227-839B5588D9B3}" type="presOf" srcId="{86A81884-1F9D-4EA5-90E2-B0AF4C2F47A5}" destId="{F7196780-FB69-4758-9D60-6F5E084B7ED3}" srcOrd="0" destOrd="0" presId="urn:microsoft.com/office/officeart/2005/8/layout/radial5"/>
    <dgm:cxn modelId="{AD4C5B6C-5AB3-4E0B-B1E1-D1E56963F18F}" srcId="{1AA51EDC-66AC-491E-83AE-48D20C1A0652}" destId="{78D267BC-7DDE-4BAE-A2C6-9E49A80EA747}" srcOrd="2" destOrd="0" parTransId="{7E1B3200-63D1-4D28-89C4-32E7B4569032}" sibTransId="{3C0CECF5-977C-4136-B478-1A173DD028F6}"/>
    <dgm:cxn modelId="{46261CF9-FE5C-440C-B0BB-BFFC137972F5}" type="presOf" srcId="{7E1B3200-63D1-4D28-89C4-32E7B4569032}" destId="{60FC7254-4735-48A2-B248-6BAD4D64F371}" srcOrd="0" destOrd="0" presId="urn:microsoft.com/office/officeart/2005/8/layout/radial5"/>
    <dgm:cxn modelId="{8DBAB015-7B3E-4EAA-9035-61D4EC8971FA}" type="presOf" srcId="{FFFC857D-CA59-4060-B7C0-FB672D222FC3}" destId="{305C18B9-07B8-459D-A8C0-003C7BEF5F34}" srcOrd="0" destOrd="0" presId="urn:microsoft.com/office/officeart/2005/8/layout/radial5"/>
    <dgm:cxn modelId="{82FECA92-903A-4017-B12F-4218B96512C9}" type="presOf" srcId="{78D267BC-7DDE-4BAE-A2C6-9E49A80EA747}" destId="{411FC2A4-2B93-44B3-8F33-06017568FA7C}" srcOrd="0" destOrd="0" presId="urn:microsoft.com/office/officeart/2005/8/layout/radial5"/>
    <dgm:cxn modelId="{3EE6ABCD-EDC0-4506-8C1A-4F31137FBED8}" srcId="{1AA51EDC-66AC-491E-83AE-48D20C1A0652}" destId="{86A81884-1F9D-4EA5-90E2-B0AF4C2F47A5}" srcOrd="0" destOrd="0" parTransId="{14C44A21-FBD4-4D6D-B311-98B3839BF377}" sibTransId="{9B7D123B-68D6-476A-B10A-A62B1BE4671B}"/>
    <dgm:cxn modelId="{E326062C-B31C-4EF9-9EF8-693EA0AF2EB1}" type="presOf" srcId="{FFFC857D-CA59-4060-B7C0-FB672D222FC3}" destId="{E0E09C67-46D3-4F06-9CB6-B7C3AF2F1AFF}" srcOrd="1" destOrd="0" presId="urn:microsoft.com/office/officeart/2005/8/layout/radial5"/>
    <dgm:cxn modelId="{F2E8EF7B-ED55-492E-ABBB-D53714C59040}" srcId="{1AA51EDC-66AC-491E-83AE-48D20C1A0652}" destId="{93A92B12-1BAC-42A5-96A2-48848BCB4E52}" srcOrd="1" destOrd="0" parTransId="{0CB8CA8C-32CD-4687-88F0-1F11FE3B07F2}" sibTransId="{D206919A-D524-4177-BA6E-85741964F5BB}"/>
    <dgm:cxn modelId="{AC0669B1-22AF-4C26-A963-B6CE78A4128A}" type="presOf" srcId="{14C44A21-FBD4-4D6D-B311-98B3839BF377}" destId="{DCC6F174-A019-45B2-AC41-B49A1BEC64E3}" srcOrd="1" destOrd="0" presId="urn:microsoft.com/office/officeart/2005/8/layout/radial5"/>
    <dgm:cxn modelId="{EE2D942E-D7C3-4878-A797-53DF60A5702A}" type="presOf" srcId="{147570B0-7B9B-4647-ACC6-362D6863FE33}" destId="{704020AD-7FBC-4FE0-94D7-35E80ACE530B}" srcOrd="0" destOrd="0" presId="urn:microsoft.com/office/officeart/2005/8/layout/radial5"/>
    <dgm:cxn modelId="{EA99DD0A-016D-43BD-BB17-55B0F247F2C0}" type="presOf" srcId="{7E1B3200-63D1-4D28-89C4-32E7B4569032}" destId="{D4AA77B4-0317-450B-8C6D-6D6695106F8E}" srcOrd="1" destOrd="0" presId="urn:microsoft.com/office/officeart/2005/8/layout/radial5"/>
    <dgm:cxn modelId="{8FD21CC0-05AD-4A50-8E15-2C331480123D}" type="presOf" srcId="{0CB8CA8C-32CD-4687-88F0-1F11FE3B07F2}" destId="{392EB9D7-729E-4AFB-BEC2-7387B47C2E51}" srcOrd="1" destOrd="0" presId="urn:microsoft.com/office/officeart/2005/8/layout/radial5"/>
    <dgm:cxn modelId="{BF501263-CCA2-4F65-9560-2DD7EF1E099A}" type="presOf" srcId="{14C44A21-FBD4-4D6D-B311-98B3839BF377}" destId="{BD0716AA-02D8-4149-99D8-E0C6554696BB}" srcOrd="0" destOrd="0" presId="urn:microsoft.com/office/officeart/2005/8/layout/radial5"/>
    <dgm:cxn modelId="{65F4D3A3-FC78-46CF-A5D2-30F4367EEB2B}" srcId="{1AA51EDC-66AC-491E-83AE-48D20C1A0652}" destId="{147570B0-7B9B-4647-ACC6-362D6863FE33}" srcOrd="3" destOrd="0" parTransId="{FFFC857D-CA59-4060-B7C0-FB672D222FC3}" sibTransId="{AA270439-41DC-448F-B0CF-2C9334080C73}"/>
    <dgm:cxn modelId="{2FB8BFED-F2D8-41BD-9D9A-CF3B17D17C8A}" type="presParOf" srcId="{3901A1B5-6925-437C-9D23-0577F001D960}" destId="{E026FEA7-BB45-4F2D-8878-C94BC208E4E3}" srcOrd="0" destOrd="0" presId="urn:microsoft.com/office/officeart/2005/8/layout/radial5"/>
    <dgm:cxn modelId="{FB06C8E8-FBE0-4F87-AD7A-CC21C3094D11}" type="presParOf" srcId="{3901A1B5-6925-437C-9D23-0577F001D960}" destId="{BD0716AA-02D8-4149-99D8-E0C6554696BB}" srcOrd="1" destOrd="0" presId="urn:microsoft.com/office/officeart/2005/8/layout/radial5"/>
    <dgm:cxn modelId="{E4F9D1ED-CC38-4B65-912E-E6159473ED18}" type="presParOf" srcId="{BD0716AA-02D8-4149-99D8-E0C6554696BB}" destId="{DCC6F174-A019-45B2-AC41-B49A1BEC64E3}" srcOrd="0" destOrd="0" presId="urn:microsoft.com/office/officeart/2005/8/layout/radial5"/>
    <dgm:cxn modelId="{B9BE8421-A445-40B6-9F52-00B41EB6EFB7}" type="presParOf" srcId="{3901A1B5-6925-437C-9D23-0577F001D960}" destId="{F7196780-FB69-4758-9D60-6F5E084B7ED3}" srcOrd="2" destOrd="0" presId="urn:microsoft.com/office/officeart/2005/8/layout/radial5"/>
    <dgm:cxn modelId="{5057EAA3-7492-4EB9-BD43-010A195B64BD}" type="presParOf" srcId="{3901A1B5-6925-437C-9D23-0577F001D960}" destId="{07ACDBA3-1467-4E8B-9AD5-DA3638382E6F}" srcOrd="3" destOrd="0" presId="urn:microsoft.com/office/officeart/2005/8/layout/radial5"/>
    <dgm:cxn modelId="{60B251CC-4811-4C03-8A8B-46130276BF0F}" type="presParOf" srcId="{07ACDBA3-1467-4E8B-9AD5-DA3638382E6F}" destId="{392EB9D7-729E-4AFB-BEC2-7387B47C2E51}" srcOrd="0" destOrd="0" presId="urn:microsoft.com/office/officeart/2005/8/layout/radial5"/>
    <dgm:cxn modelId="{BF2F66E8-D3D0-41CF-BA9B-0EF4D54D6FF6}" type="presParOf" srcId="{3901A1B5-6925-437C-9D23-0577F001D960}" destId="{B68EB7DC-A324-406D-8DB5-DC0D68BF7C82}" srcOrd="4" destOrd="0" presId="urn:microsoft.com/office/officeart/2005/8/layout/radial5"/>
    <dgm:cxn modelId="{7F1AE149-7907-4500-AF98-227FFB8E21AA}" type="presParOf" srcId="{3901A1B5-6925-437C-9D23-0577F001D960}" destId="{60FC7254-4735-48A2-B248-6BAD4D64F371}" srcOrd="5" destOrd="0" presId="urn:microsoft.com/office/officeart/2005/8/layout/radial5"/>
    <dgm:cxn modelId="{6A80926F-F023-4467-99BD-1E49082176A5}" type="presParOf" srcId="{60FC7254-4735-48A2-B248-6BAD4D64F371}" destId="{D4AA77B4-0317-450B-8C6D-6D6695106F8E}" srcOrd="0" destOrd="0" presId="urn:microsoft.com/office/officeart/2005/8/layout/radial5"/>
    <dgm:cxn modelId="{6AEF9F6E-33BB-47D7-BA1B-8D8B5A97E0D9}" type="presParOf" srcId="{3901A1B5-6925-437C-9D23-0577F001D960}" destId="{411FC2A4-2B93-44B3-8F33-06017568FA7C}" srcOrd="6" destOrd="0" presId="urn:microsoft.com/office/officeart/2005/8/layout/radial5"/>
    <dgm:cxn modelId="{626F593E-0DB0-44B9-9F49-845EB89CB9A1}" type="presParOf" srcId="{3901A1B5-6925-437C-9D23-0577F001D960}" destId="{305C18B9-07B8-459D-A8C0-003C7BEF5F34}" srcOrd="7" destOrd="0" presId="urn:microsoft.com/office/officeart/2005/8/layout/radial5"/>
    <dgm:cxn modelId="{10B2AE36-44E5-404D-AAE9-30EEB2B7C96B}" type="presParOf" srcId="{305C18B9-07B8-459D-A8C0-003C7BEF5F34}" destId="{E0E09C67-46D3-4F06-9CB6-B7C3AF2F1AFF}" srcOrd="0" destOrd="0" presId="urn:microsoft.com/office/officeart/2005/8/layout/radial5"/>
    <dgm:cxn modelId="{2ED81881-0A6F-45F8-AEA2-EAA41E15FE0E}" type="presParOf" srcId="{3901A1B5-6925-437C-9D23-0577F001D960}" destId="{704020AD-7FBC-4FE0-94D7-35E80ACE53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Integrar procesos de investigación académica y evaluación de docentes para desarrollar competencias pedagógicas y actualizar metodologías, que optimice el desempeño y la excelencia académica a través de la implementación y uso de TIC. Visibilizar la permanencia y la graduación en los procesos de renovación de registro calificado y acreditación de alta calidad.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Fortalecimiento de la gestión curricular</a:t>
          </a:r>
          <a:endParaRPr lang="es-CO" sz="20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 sz="2000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 sz="2000"/>
        </a:p>
      </dgm:t>
    </dgm:pt>
    <dgm:pt modelId="{6F8E66B5-7DF6-423C-898D-FFFE6103F2C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Plan de Formación </a:t>
          </a:r>
        </a:p>
        <a:p>
          <a:endParaRPr lang="es-CO" sz="2000" dirty="0" smtClean="0"/>
        </a:p>
        <a:p>
          <a:r>
            <a:rPr lang="es-CO" sz="2000" dirty="0" smtClean="0"/>
            <a:t> Evaluación docente</a:t>
          </a:r>
          <a:endParaRPr lang="es-CO" sz="2000" dirty="0"/>
        </a:p>
      </dgm:t>
    </dgm:pt>
    <dgm:pt modelId="{71D78A76-DA2D-4F9B-83FB-0C75D2599D3C}" type="parTrans" cxnId="{E5989405-6DDD-4719-9BD8-941E0AC507C5}">
      <dgm:prSet/>
      <dgm:spPr/>
      <dgm:t>
        <a:bodyPr/>
        <a:lstStyle/>
        <a:p>
          <a:endParaRPr lang="es-CO" sz="2000"/>
        </a:p>
      </dgm:t>
    </dgm:pt>
    <dgm:pt modelId="{34F8BED1-BC56-47DC-8C74-0EA22057E036}" type="sibTrans" cxnId="{E5989405-6DDD-4719-9BD8-941E0AC507C5}">
      <dgm:prSet/>
      <dgm:spPr/>
      <dgm:t>
        <a:bodyPr/>
        <a:lstStyle/>
        <a:p>
          <a:endParaRPr lang="es-CO" sz="2000"/>
        </a:p>
      </dgm:t>
    </dgm:pt>
    <dgm:pt modelId="{502925BC-745D-4D0F-AFB7-C6642AD48DF3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err="1" smtClean="0"/>
            <a:t>Metodol</a:t>
          </a:r>
          <a:r>
            <a:rPr lang="es-CO" sz="2000" dirty="0" smtClean="0"/>
            <a:t>.  de enseñanza basada en Estilos de Aprendizaje</a:t>
          </a:r>
          <a:endParaRPr lang="es-CO" sz="2000" dirty="0"/>
        </a:p>
      </dgm:t>
    </dgm:pt>
    <dgm:pt modelId="{9D14EA41-50B9-41DF-9031-E0BCB4758364}" type="parTrans" cxnId="{06A9D164-FF14-4C80-AA86-0C4A8C00BA66}">
      <dgm:prSet/>
      <dgm:spPr/>
      <dgm:t>
        <a:bodyPr/>
        <a:lstStyle/>
        <a:p>
          <a:endParaRPr lang="es-CO" sz="2000"/>
        </a:p>
      </dgm:t>
    </dgm:pt>
    <dgm:pt modelId="{A854CC0C-5604-4F7F-A087-B64212F38A3D}" type="sibTrans" cxnId="{06A9D164-FF14-4C80-AA86-0C4A8C00BA66}">
      <dgm:prSet/>
      <dgm:spPr/>
      <dgm:t>
        <a:bodyPr/>
        <a:lstStyle/>
        <a:p>
          <a:endParaRPr lang="es-CO" sz="2000"/>
        </a:p>
      </dgm:t>
    </dgm:pt>
    <dgm:pt modelId="{BCE9F015-172D-4704-BAE2-2B3963DF07E8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Aulas Virtuales de Aprendizaje</a:t>
          </a:r>
        </a:p>
        <a:p>
          <a:r>
            <a:rPr lang="es-CO" sz="2000" dirty="0" smtClean="0"/>
            <a:t>Objeto virtual de aprendizaje – OVA</a:t>
          </a:r>
          <a:endParaRPr lang="es-CO" sz="2000" dirty="0"/>
        </a:p>
      </dgm:t>
    </dgm:pt>
    <dgm:pt modelId="{7A4C6F32-E514-427A-AEA6-272790AEDBC5}" type="parTrans" cxnId="{5BE20ABB-0693-4BFA-B5CB-3160D9A7250D}">
      <dgm:prSet/>
      <dgm:spPr/>
      <dgm:t>
        <a:bodyPr/>
        <a:lstStyle/>
        <a:p>
          <a:endParaRPr lang="es-CO" sz="2000"/>
        </a:p>
      </dgm:t>
    </dgm:pt>
    <dgm:pt modelId="{F8A6ADD7-C85D-4C5F-9E05-D2BF8A41C207}" type="sibTrans" cxnId="{5BE20ABB-0693-4BFA-B5CB-3160D9A7250D}">
      <dgm:prSet/>
      <dgm:spPr/>
      <dgm:t>
        <a:bodyPr/>
        <a:lstStyle/>
        <a:p>
          <a:endParaRPr lang="es-CO" sz="2000"/>
        </a:p>
      </dgm:t>
    </dgm:pt>
    <dgm:pt modelId="{B96E3708-2693-4B0D-AE37-19BE2A1293D7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Monitorias, Tutoría, Consejería</a:t>
          </a:r>
          <a:endParaRPr lang="es-CO" sz="2000" dirty="0"/>
        </a:p>
      </dgm:t>
    </dgm:pt>
    <dgm:pt modelId="{3E1E304A-F92D-4CAE-A1ED-3527AE8061F3}" type="parTrans" cxnId="{51895773-D58D-48FC-9BCC-8B81BDC9FF21}">
      <dgm:prSet/>
      <dgm:spPr/>
      <dgm:t>
        <a:bodyPr/>
        <a:lstStyle/>
        <a:p>
          <a:endParaRPr lang="es-CO" sz="2000"/>
        </a:p>
      </dgm:t>
    </dgm:pt>
    <dgm:pt modelId="{5091A5A5-580B-4C3E-968D-229D3612026A}" type="sibTrans" cxnId="{51895773-D58D-48FC-9BCC-8B81BDC9FF21}">
      <dgm:prSet/>
      <dgm:spPr/>
      <dgm:t>
        <a:bodyPr/>
        <a:lstStyle/>
        <a:p>
          <a:endParaRPr lang="es-CO" sz="2000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BE412ACD-C72B-4BB2-AF1D-CC6FA4F18118}" type="pres">
      <dgm:prSet presAssocID="{6F8E66B5-7DF6-423C-898D-FFFE6103F2C1}" presName="vertTwo" presStyleCnt="0"/>
      <dgm:spPr/>
    </dgm:pt>
    <dgm:pt modelId="{E5D760AF-EFCC-4FB8-A905-E372DBAF0EFD}" type="pres">
      <dgm:prSet presAssocID="{6F8E66B5-7DF6-423C-898D-FFFE6103F2C1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812834-C387-4982-9B62-ECECB99FA01E}" type="pres">
      <dgm:prSet presAssocID="{6F8E66B5-7DF6-423C-898D-FFFE6103F2C1}" presName="horzTwo" presStyleCnt="0"/>
      <dgm:spPr/>
    </dgm:pt>
    <dgm:pt modelId="{02F9AC1A-5F4B-4B65-97AA-2D907385BCA8}" type="pres">
      <dgm:prSet presAssocID="{34F8BED1-BC56-47DC-8C74-0EA22057E036}" presName="sibSpaceTwo" presStyleCnt="0"/>
      <dgm:spPr/>
    </dgm:pt>
    <dgm:pt modelId="{030C0200-8643-4C6F-8C6F-9FB419967788}" type="pres">
      <dgm:prSet presAssocID="{502925BC-745D-4D0F-AFB7-C6642AD48DF3}" presName="vertTwo" presStyleCnt="0"/>
      <dgm:spPr/>
    </dgm:pt>
    <dgm:pt modelId="{BCDC6267-9575-400D-8791-E700FDDA482B}" type="pres">
      <dgm:prSet presAssocID="{502925BC-745D-4D0F-AFB7-C6642AD48DF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5AA02F-F1F2-4DCD-A30F-6F6CA6DFAA19}" type="pres">
      <dgm:prSet presAssocID="{502925BC-745D-4D0F-AFB7-C6642AD48DF3}" presName="horzTwo" presStyleCnt="0"/>
      <dgm:spPr/>
    </dgm:pt>
    <dgm:pt modelId="{31353AC2-A629-47F9-9B73-960C0A6398EC}" type="pres">
      <dgm:prSet presAssocID="{A854CC0C-5604-4F7F-A087-B64212F38A3D}" presName="sibSpaceTwo" presStyleCnt="0"/>
      <dgm:spPr/>
    </dgm:pt>
    <dgm:pt modelId="{18EB023B-FA98-425A-ACDF-9762578D8C43}" type="pres">
      <dgm:prSet presAssocID="{BCE9F015-172D-4704-BAE2-2B3963DF07E8}" presName="vertTwo" presStyleCnt="0"/>
      <dgm:spPr/>
    </dgm:pt>
    <dgm:pt modelId="{EF714153-9B21-41C5-87AF-66F1A6B64CE2}" type="pres">
      <dgm:prSet presAssocID="{BCE9F015-172D-4704-BAE2-2B3963DF07E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96BCC0-1D6C-482D-96AA-C73050B03D6C}" type="pres">
      <dgm:prSet presAssocID="{BCE9F015-172D-4704-BAE2-2B3963DF07E8}" presName="horzTwo" presStyleCnt="0"/>
      <dgm:spPr/>
    </dgm:pt>
    <dgm:pt modelId="{F710F269-E130-4099-89F1-9F4F48FFAC1B}" type="pres">
      <dgm:prSet presAssocID="{F8A6ADD7-C85D-4C5F-9E05-D2BF8A41C207}" presName="sibSpaceTwo" presStyleCnt="0"/>
      <dgm:spPr/>
    </dgm:pt>
    <dgm:pt modelId="{558CF37D-656F-4CF2-98BD-C077106DED12}" type="pres">
      <dgm:prSet presAssocID="{B96E3708-2693-4B0D-AE37-19BE2A1293D7}" presName="vertTwo" presStyleCnt="0"/>
      <dgm:spPr/>
    </dgm:pt>
    <dgm:pt modelId="{3ABEE0F0-6013-4F66-9299-27E17D7F779F}" type="pres">
      <dgm:prSet presAssocID="{B96E3708-2693-4B0D-AE37-19BE2A1293D7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6EFE57-CDCF-429E-B010-E08EEEFE48F4}" type="pres">
      <dgm:prSet presAssocID="{B96E3708-2693-4B0D-AE37-19BE2A1293D7}" presName="horzTwo" presStyleCnt="0"/>
      <dgm:spPr/>
    </dgm:pt>
  </dgm:ptLst>
  <dgm:cxnLst>
    <dgm:cxn modelId="{06A9D164-FF14-4C80-AA86-0C4A8C00BA66}" srcId="{8FAC2A2C-7122-4E70-973F-0BF7A13B26FF}" destId="{502925BC-745D-4D0F-AFB7-C6642AD48DF3}" srcOrd="2" destOrd="0" parTransId="{9D14EA41-50B9-41DF-9031-E0BCB4758364}" sibTransId="{A854CC0C-5604-4F7F-A087-B64212F38A3D}"/>
    <dgm:cxn modelId="{28F6A1CF-F428-472D-88DC-A8C5F5F7EAF4}" type="presOf" srcId="{BCE9F015-172D-4704-BAE2-2B3963DF07E8}" destId="{EF714153-9B21-41C5-87AF-66F1A6B64CE2}" srcOrd="0" destOrd="0" presId="urn:microsoft.com/office/officeart/2005/8/layout/hierarchy4"/>
    <dgm:cxn modelId="{E5989405-6DDD-4719-9BD8-941E0AC507C5}" srcId="{8FAC2A2C-7122-4E70-973F-0BF7A13B26FF}" destId="{6F8E66B5-7DF6-423C-898D-FFFE6103F2C1}" srcOrd="1" destOrd="0" parTransId="{71D78A76-DA2D-4F9B-83FB-0C75D2599D3C}" sibTransId="{34F8BED1-BC56-47DC-8C74-0EA22057E036}"/>
    <dgm:cxn modelId="{DCEDF882-93AC-4E0D-A924-1CB39010113D}" type="presOf" srcId="{65DDD1D2-9DBC-4A34-8CE8-F1E48E362B89}" destId="{37D821A1-9387-4921-8B4A-E934B695484A}" srcOrd="0" destOrd="0" presId="urn:microsoft.com/office/officeart/2005/8/layout/hierarchy4"/>
    <dgm:cxn modelId="{5BE20ABB-0693-4BFA-B5CB-3160D9A7250D}" srcId="{8FAC2A2C-7122-4E70-973F-0BF7A13B26FF}" destId="{BCE9F015-172D-4704-BAE2-2B3963DF07E8}" srcOrd="3" destOrd="0" parTransId="{7A4C6F32-E514-427A-AEA6-272790AEDBC5}" sibTransId="{F8A6ADD7-C85D-4C5F-9E05-D2BF8A41C207}"/>
    <dgm:cxn modelId="{51895773-D58D-48FC-9BCC-8B81BDC9FF21}" srcId="{8FAC2A2C-7122-4E70-973F-0BF7A13B26FF}" destId="{B96E3708-2693-4B0D-AE37-19BE2A1293D7}" srcOrd="4" destOrd="0" parTransId="{3E1E304A-F92D-4CAE-A1ED-3527AE8061F3}" sibTransId="{5091A5A5-580B-4C3E-968D-229D3612026A}"/>
    <dgm:cxn modelId="{1E2B206B-F100-417D-BD03-D134D26446CC}" type="presOf" srcId="{6F8E66B5-7DF6-423C-898D-FFFE6103F2C1}" destId="{E5D760AF-EFCC-4FB8-A905-E372DBAF0EFD}" srcOrd="0" destOrd="0" presId="urn:microsoft.com/office/officeart/2005/8/layout/hierarchy4"/>
    <dgm:cxn modelId="{5E31E097-4B8A-4BD9-888E-6FC5AAF84233}" type="presOf" srcId="{8FAC2A2C-7122-4E70-973F-0BF7A13B26FF}" destId="{ABD1F5FC-D7A2-4EF8-BA41-20ADD604DF5A}" srcOrd="0" destOrd="0" presId="urn:microsoft.com/office/officeart/2005/8/layout/hierarchy4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97394AE2-65E9-459E-A6A7-D8C946C80DA6}" type="presOf" srcId="{6DF397AB-5013-495D-B8FA-FADCE1EA4211}" destId="{D0F35874-2300-4861-A3A3-85562618CA52}" srcOrd="0" destOrd="0" presId="urn:microsoft.com/office/officeart/2005/8/layout/hierarchy4"/>
    <dgm:cxn modelId="{D037B8A3-F22E-48FB-A042-53067EA64EFC}" type="presOf" srcId="{B96E3708-2693-4B0D-AE37-19BE2A1293D7}" destId="{3ABEE0F0-6013-4F66-9299-27E17D7F779F}" srcOrd="0" destOrd="0" presId="urn:microsoft.com/office/officeart/2005/8/layout/hierarchy4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0C84BFC5-AE46-4463-BDCA-66D6EED35351}" type="presOf" srcId="{502925BC-745D-4D0F-AFB7-C6642AD48DF3}" destId="{BCDC6267-9575-400D-8791-E700FDDA482B}" srcOrd="0" destOrd="0" presId="urn:microsoft.com/office/officeart/2005/8/layout/hierarchy4"/>
    <dgm:cxn modelId="{9DF0B38C-5F4D-4016-AF9D-CC9C8A46ECA8}" type="presParOf" srcId="{37D821A1-9387-4921-8B4A-E934B695484A}" destId="{AA0270C8-18E4-4589-932E-ABD8438D6127}" srcOrd="0" destOrd="0" presId="urn:microsoft.com/office/officeart/2005/8/layout/hierarchy4"/>
    <dgm:cxn modelId="{18EBD7DC-D88D-42B9-98F5-8F00612B7366}" type="presParOf" srcId="{AA0270C8-18E4-4589-932E-ABD8438D6127}" destId="{ABD1F5FC-D7A2-4EF8-BA41-20ADD604DF5A}" srcOrd="0" destOrd="0" presId="urn:microsoft.com/office/officeart/2005/8/layout/hierarchy4"/>
    <dgm:cxn modelId="{E0FBD4E5-F270-49F2-AC8C-51EB68ED48C2}" type="presParOf" srcId="{AA0270C8-18E4-4589-932E-ABD8438D6127}" destId="{49622107-E8B9-447A-B6CB-E6443A5D04F4}" srcOrd="1" destOrd="0" presId="urn:microsoft.com/office/officeart/2005/8/layout/hierarchy4"/>
    <dgm:cxn modelId="{3A5BB739-30A4-44BB-B768-0E6F450E01CE}" type="presParOf" srcId="{AA0270C8-18E4-4589-932E-ABD8438D6127}" destId="{012D0E65-1030-4627-B2C9-C68A56161205}" srcOrd="2" destOrd="0" presId="urn:microsoft.com/office/officeart/2005/8/layout/hierarchy4"/>
    <dgm:cxn modelId="{33B1CB6A-3D7B-4162-83D6-D4FB89DBB1A3}" type="presParOf" srcId="{012D0E65-1030-4627-B2C9-C68A56161205}" destId="{FA87E5B1-1680-4476-8FC3-3935DF57822E}" srcOrd="0" destOrd="0" presId="urn:microsoft.com/office/officeart/2005/8/layout/hierarchy4"/>
    <dgm:cxn modelId="{85FE8D49-7F54-4870-AA06-019A0B5C0B0B}" type="presParOf" srcId="{FA87E5B1-1680-4476-8FC3-3935DF57822E}" destId="{D0F35874-2300-4861-A3A3-85562618CA52}" srcOrd="0" destOrd="0" presId="urn:microsoft.com/office/officeart/2005/8/layout/hierarchy4"/>
    <dgm:cxn modelId="{CA489D74-BC01-487A-89B9-AC201DF1940B}" type="presParOf" srcId="{FA87E5B1-1680-4476-8FC3-3935DF57822E}" destId="{9EBF0DA5-C688-4BDA-8FBE-E2562D3C9AD0}" srcOrd="1" destOrd="0" presId="urn:microsoft.com/office/officeart/2005/8/layout/hierarchy4"/>
    <dgm:cxn modelId="{A83F8206-55CC-492D-B703-C372DAEE16C5}" type="presParOf" srcId="{012D0E65-1030-4627-B2C9-C68A56161205}" destId="{B51C2B51-B0B8-4AE6-8A0B-D83FC993FBAC}" srcOrd="1" destOrd="0" presId="urn:microsoft.com/office/officeart/2005/8/layout/hierarchy4"/>
    <dgm:cxn modelId="{D4C8A38E-15A5-4835-9761-02E40CFB3DD7}" type="presParOf" srcId="{012D0E65-1030-4627-B2C9-C68A56161205}" destId="{BE412ACD-C72B-4BB2-AF1D-CC6FA4F18118}" srcOrd="2" destOrd="0" presId="urn:microsoft.com/office/officeart/2005/8/layout/hierarchy4"/>
    <dgm:cxn modelId="{4758840C-A7C3-4821-BCEB-9A569B6F905F}" type="presParOf" srcId="{BE412ACD-C72B-4BB2-AF1D-CC6FA4F18118}" destId="{E5D760AF-EFCC-4FB8-A905-E372DBAF0EFD}" srcOrd="0" destOrd="0" presId="urn:microsoft.com/office/officeart/2005/8/layout/hierarchy4"/>
    <dgm:cxn modelId="{236648CA-34B9-4148-AADF-16E9B1EC2D62}" type="presParOf" srcId="{BE412ACD-C72B-4BB2-AF1D-CC6FA4F18118}" destId="{B4812834-C387-4982-9B62-ECECB99FA01E}" srcOrd="1" destOrd="0" presId="urn:microsoft.com/office/officeart/2005/8/layout/hierarchy4"/>
    <dgm:cxn modelId="{A3F0C202-5F57-4CD7-B71D-145AF402AF8A}" type="presParOf" srcId="{012D0E65-1030-4627-B2C9-C68A56161205}" destId="{02F9AC1A-5F4B-4B65-97AA-2D907385BCA8}" srcOrd="3" destOrd="0" presId="urn:microsoft.com/office/officeart/2005/8/layout/hierarchy4"/>
    <dgm:cxn modelId="{4EE0AECF-49D8-47AB-99F7-D1A72072F6DC}" type="presParOf" srcId="{012D0E65-1030-4627-B2C9-C68A56161205}" destId="{030C0200-8643-4C6F-8C6F-9FB419967788}" srcOrd="4" destOrd="0" presId="urn:microsoft.com/office/officeart/2005/8/layout/hierarchy4"/>
    <dgm:cxn modelId="{95F7954A-AFDF-48F1-ACDF-26EE21CE79E8}" type="presParOf" srcId="{030C0200-8643-4C6F-8C6F-9FB419967788}" destId="{BCDC6267-9575-400D-8791-E700FDDA482B}" srcOrd="0" destOrd="0" presId="urn:microsoft.com/office/officeart/2005/8/layout/hierarchy4"/>
    <dgm:cxn modelId="{D2AF7B0B-93EE-403D-BF4F-556393BDE186}" type="presParOf" srcId="{030C0200-8643-4C6F-8C6F-9FB419967788}" destId="{7F5AA02F-F1F2-4DCD-A30F-6F6CA6DFAA19}" srcOrd="1" destOrd="0" presId="urn:microsoft.com/office/officeart/2005/8/layout/hierarchy4"/>
    <dgm:cxn modelId="{727D3960-F7E7-40A0-BF5E-64BD00A55EE8}" type="presParOf" srcId="{012D0E65-1030-4627-B2C9-C68A56161205}" destId="{31353AC2-A629-47F9-9B73-960C0A6398EC}" srcOrd="5" destOrd="0" presId="urn:microsoft.com/office/officeart/2005/8/layout/hierarchy4"/>
    <dgm:cxn modelId="{C88DB62A-A3FE-4081-9032-57A1D3E03CAB}" type="presParOf" srcId="{012D0E65-1030-4627-B2C9-C68A56161205}" destId="{18EB023B-FA98-425A-ACDF-9762578D8C43}" srcOrd="6" destOrd="0" presId="urn:microsoft.com/office/officeart/2005/8/layout/hierarchy4"/>
    <dgm:cxn modelId="{4F8E13FF-C939-477A-BB97-A64A705276D4}" type="presParOf" srcId="{18EB023B-FA98-425A-ACDF-9762578D8C43}" destId="{EF714153-9B21-41C5-87AF-66F1A6B64CE2}" srcOrd="0" destOrd="0" presId="urn:microsoft.com/office/officeart/2005/8/layout/hierarchy4"/>
    <dgm:cxn modelId="{F1784B19-FDB5-412F-AAD9-A5B28B15D3D5}" type="presParOf" srcId="{18EB023B-FA98-425A-ACDF-9762578D8C43}" destId="{D396BCC0-1D6C-482D-96AA-C73050B03D6C}" srcOrd="1" destOrd="0" presId="urn:microsoft.com/office/officeart/2005/8/layout/hierarchy4"/>
    <dgm:cxn modelId="{73DCB885-52A8-4F31-9B3C-1C9666089858}" type="presParOf" srcId="{012D0E65-1030-4627-B2C9-C68A56161205}" destId="{F710F269-E130-4099-89F1-9F4F48FFAC1B}" srcOrd="7" destOrd="0" presId="urn:microsoft.com/office/officeart/2005/8/layout/hierarchy4"/>
    <dgm:cxn modelId="{5ED982E7-4D36-4370-ACB0-448AA1C210EE}" type="presParOf" srcId="{012D0E65-1030-4627-B2C9-C68A56161205}" destId="{558CF37D-656F-4CF2-98BD-C077106DED12}" srcOrd="8" destOrd="0" presId="urn:microsoft.com/office/officeart/2005/8/layout/hierarchy4"/>
    <dgm:cxn modelId="{191392DE-0DFB-4630-85E3-63362F83E0F6}" type="presParOf" srcId="{558CF37D-656F-4CF2-98BD-C077106DED12}" destId="{3ABEE0F0-6013-4F66-9299-27E17D7F779F}" srcOrd="0" destOrd="0" presId="urn:microsoft.com/office/officeart/2005/8/layout/hierarchy4"/>
    <dgm:cxn modelId="{29FAC1D0-F78D-4367-8C68-430965872116}" type="presParOf" srcId="{558CF37D-656F-4CF2-98BD-C077106DED12}" destId="{926EFE57-CDCF-429E-B010-E08EEEFE48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Conformar alianzas que fortalezcan el trabajo conjunto entre los docentes de la media y de las IES para movilizar la demanda a la educación superior con estrategias de nivelación académica para el mejoramiento de las competencias; y fomentar la orientación socio-ocupacional (autoconocimiento, oferta educación superior y mundo del trabajo).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6F8E66B5-7DF6-423C-898D-FFFE6103F2C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Nivelación y refuerzo académico en competencias para la educación superior.</a:t>
          </a:r>
          <a:endParaRPr lang="es-CO" sz="2000" dirty="0"/>
        </a:p>
      </dgm:t>
    </dgm:pt>
    <dgm:pt modelId="{71D78A76-DA2D-4F9B-83FB-0C75D2599D3C}" type="parTrans" cxnId="{E5989405-6DDD-4719-9BD8-941E0AC507C5}">
      <dgm:prSet/>
      <dgm:spPr/>
      <dgm:t>
        <a:bodyPr/>
        <a:lstStyle/>
        <a:p>
          <a:endParaRPr lang="es-CO" sz="2000"/>
        </a:p>
      </dgm:t>
    </dgm:pt>
    <dgm:pt modelId="{34F8BED1-BC56-47DC-8C74-0EA22057E036}" type="sibTrans" cxnId="{E5989405-6DDD-4719-9BD8-941E0AC507C5}">
      <dgm:prSet/>
      <dgm:spPr/>
      <dgm:t>
        <a:bodyPr/>
        <a:lstStyle/>
        <a:p>
          <a:endParaRPr lang="es-CO" sz="2000"/>
        </a:p>
      </dgm:t>
    </dgm:pt>
    <dgm:pt modelId="{502925BC-745D-4D0F-AFB7-C6642AD48DF3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Articulación y cualificación a docentes de la Educación Media</a:t>
          </a:r>
          <a:endParaRPr lang="es-CO" sz="2000" dirty="0"/>
        </a:p>
      </dgm:t>
    </dgm:pt>
    <dgm:pt modelId="{9D14EA41-50B9-41DF-9031-E0BCB4758364}" type="parTrans" cxnId="{06A9D164-FF14-4C80-AA86-0C4A8C00BA66}">
      <dgm:prSet/>
      <dgm:spPr/>
      <dgm:t>
        <a:bodyPr/>
        <a:lstStyle/>
        <a:p>
          <a:endParaRPr lang="es-CO" sz="2000"/>
        </a:p>
      </dgm:t>
    </dgm:pt>
    <dgm:pt modelId="{A854CC0C-5604-4F7F-A087-B64212F38A3D}" type="sibTrans" cxnId="{06A9D164-FF14-4C80-AA86-0C4A8C00BA66}">
      <dgm:prSet/>
      <dgm:spPr/>
      <dgm:t>
        <a:bodyPr/>
        <a:lstStyle/>
        <a:p>
          <a:endParaRPr lang="es-CO" sz="2000"/>
        </a:p>
      </dgm:t>
    </dgm:pt>
    <dgm:pt modelId="{BCE9F015-172D-4704-BAE2-2B3963DF07E8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Acompañamiento para la vinculación a la educación superior</a:t>
          </a:r>
          <a:endParaRPr lang="es-CO" sz="2000" dirty="0"/>
        </a:p>
      </dgm:t>
    </dgm:pt>
    <dgm:pt modelId="{7A4C6F32-E514-427A-AEA6-272790AEDBC5}" type="parTrans" cxnId="{5BE20ABB-0693-4BFA-B5CB-3160D9A7250D}">
      <dgm:prSet/>
      <dgm:spPr/>
      <dgm:t>
        <a:bodyPr/>
        <a:lstStyle/>
        <a:p>
          <a:endParaRPr lang="es-CO" sz="2000"/>
        </a:p>
      </dgm:t>
    </dgm:pt>
    <dgm:pt modelId="{F8A6ADD7-C85D-4C5F-9E05-D2BF8A41C207}" type="sibTrans" cxnId="{5BE20ABB-0693-4BFA-B5CB-3160D9A7250D}">
      <dgm:prSet/>
      <dgm:spPr/>
      <dgm:t>
        <a:bodyPr/>
        <a:lstStyle/>
        <a:p>
          <a:endParaRPr lang="es-CO" sz="2000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BE412ACD-C72B-4BB2-AF1D-CC6FA4F18118}" type="pres">
      <dgm:prSet presAssocID="{6F8E66B5-7DF6-423C-898D-FFFE6103F2C1}" presName="vertTwo" presStyleCnt="0"/>
      <dgm:spPr/>
    </dgm:pt>
    <dgm:pt modelId="{E5D760AF-EFCC-4FB8-A905-E372DBAF0EFD}" type="pres">
      <dgm:prSet presAssocID="{6F8E66B5-7DF6-423C-898D-FFFE6103F2C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812834-C387-4982-9B62-ECECB99FA01E}" type="pres">
      <dgm:prSet presAssocID="{6F8E66B5-7DF6-423C-898D-FFFE6103F2C1}" presName="horzTwo" presStyleCnt="0"/>
      <dgm:spPr/>
    </dgm:pt>
    <dgm:pt modelId="{02F9AC1A-5F4B-4B65-97AA-2D907385BCA8}" type="pres">
      <dgm:prSet presAssocID="{34F8BED1-BC56-47DC-8C74-0EA22057E036}" presName="sibSpaceTwo" presStyleCnt="0"/>
      <dgm:spPr/>
    </dgm:pt>
    <dgm:pt modelId="{030C0200-8643-4C6F-8C6F-9FB419967788}" type="pres">
      <dgm:prSet presAssocID="{502925BC-745D-4D0F-AFB7-C6642AD48DF3}" presName="vertTwo" presStyleCnt="0"/>
      <dgm:spPr/>
    </dgm:pt>
    <dgm:pt modelId="{BCDC6267-9575-400D-8791-E700FDDA482B}" type="pres">
      <dgm:prSet presAssocID="{502925BC-745D-4D0F-AFB7-C6642AD48DF3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5AA02F-F1F2-4DCD-A30F-6F6CA6DFAA19}" type="pres">
      <dgm:prSet presAssocID="{502925BC-745D-4D0F-AFB7-C6642AD48DF3}" presName="horzTwo" presStyleCnt="0"/>
      <dgm:spPr/>
    </dgm:pt>
    <dgm:pt modelId="{31353AC2-A629-47F9-9B73-960C0A6398EC}" type="pres">
      <dgm:prSet presAssocID="{A854CC0C-5604-4F7F-A087-B64212F38A3D}" presName="sibSpaceTwo" presStyleCnt="0"/>
      <dgm:spPr/>
    </dgm:pt>
    <dgm:pt modelId="{18EB023B-FA98-425A-ACDF-9762578D8C43}" type="pres">
      <dgm:prSet presAssocID="{BCE9F015-172D-4704-BAE2-2B3963DF07E8}" presName="vertTwo" presStyleCnt="0"/>
      <dgm:spPr/>
    </dgm:pt>
    <dgm:pt modelId="{EF714153-9B21-41C5-87AF-66F1A6B64CE2}" type="pres">
      <dgm:prSet presAssocID="{BCE9F015-172D-4704-BAE2-2B3963DF07E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96BCC0-1D6C-482D-96AA-C73050B03D6C}" type="pres">
      <dgm:prSet presAssocID="{BCE9F015-172D-4704-BAE2-2B3963DF07E8}" presName="horzTwo" presStyleCnt="0"/>
      <dgm:spPr/>
    </dgm:pt>
  </dgm:ptLst>
  <dgm:cxnLst>
    <dgm:cxn modelId="{432F15DE-B2BB-457C-AAF5-5D35121FD129}" type="presOf" srcId="{502925BC-745D-4D0F-AFB7-C6642AD48DF3}" destId="{BCDC6267-9575-400D-8791-E700FDDA482B}" srcOrd="0" destOrd="0" presId="urn:microsoft.com/office/officeart/2005/8/layout/hierarchy4"/>
    <dgm:cxn modelId="{06A9D164-FF14-4C80-AA86-0C4A8C00BA66}" srcId="{8FAC2A2C-7122-4E70-973F-0BF7A13B26FF}" destId="{502925BC-745D-4D0F-AFB7-C6642AD48DF3}" srcOrd="1" destOrd="0" parTransId="{9D14EA41-50B9-41DF-9031-E0BCB4758364}" sibTransId="{A854CC0C-5604-4F7F-A087-B64212F38A3D}"/>
    <dgm:cxn modelId="{6A068A25-83D6-473C-9D2F-A5AD70606876}" type="presOf" srcId="{BCE9F015-172D-4704-BAE2-2B3963DF07E8}" destId="{EF714153-9B21-41C5-87AF-66F1A6B64CE2}" srcOrd="0" destOrd="0" presId="urn:microsoft.com/office/officeart/2005/8/layout/hierarchy4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D5033AC2-C87C-40FB-9180-25FB72590602}" type="presOf" srcId="{65DDD1D2-9DBC-4A34-8CE8-F1E48E362B89}" destId="{37D821A1-9387-4921-8B4A-E934B695484A}" srcOrd="0" destOrd="0" presId="urn:microsoft.com/office/officeart/2005/8/layout/hierarchy4"/>
    <dgm:cxn modelId="{0C816469-97A2-486C-B33A-9CAEF61365A1}" type="presOf" srcId="{6F8E66B5-7DF6-423C-898D-FFFE6103F2C1}" destId="{E5D760AF-EFCC-4FB8-A905-E372DBAF0EFD}" srcOrd="0" destOrd="0" presId="urn:microsoft.com/office/officeart/2005/8/layout/hierarchy4"/>
    <dgm:cxn modelId="{E5989405-6DDD-4719-9BD8-941E0AC507C5}" srcId="{8FAC2A2C-7122-4E70-973F-0BF7A13B26FF}" destId="{6F8E66B5-7DF6-423C-898D-FFFE6103F2C1}" srcOrd="0" destOrd="0" parTransId="{71D78A76-DA2D-4F9B-83FB-0C75D2599D3C}" sibTransId="{34F8BED1-BC56-47DC-8C74-0EA22057E036}"/>
    <dgm:cxn modelId="{1AEAB003-53B7-4855-BF4F-6E946C349383}" type="presOf" srcId="{8FAC2A2C-7122-4E70-973F-0BF7A13B26FF}" destId="{ABD1F5FC-D7A2-4EF8-BA41-20ADD604DF5A}" srcOrd="0" destOrd="0" presId="urn:microsoft.com/office/officeart/2005/8/layout/hierarchy4"/>
    <dgm:cxn modelId="{5BE20ABB-0693-4BFA-B5CB-3160D9A7250D}" srcId="{8FAC2A2C-7122-4E70-973F-0BF7A13B26FF}" destId="{BCE9F015-172D-4704-BAE2-2B3963DF07E8}" srcOrd="2" destOrd="0" parTransId="{7A4C6F32-E514-427A-AEA6-272790AEDBC5}" sibTransId="{F8A6ADD7-C85D-4C5F-9E05-D2BF8A41C207}"/>
    <dgm:cxn modelId="{8F1C4F36-4571-4FDF-93CE-87E95656117F}" type="presParOf" srcId="{37D821A1-9387-4921-8B4A-E934B695484A}" destId="{AA0270C8-18E4-4589-932E-ABD8438D6127}" srcOrd="0" destOrd="0" presId="urn:microsoft.com/office/officeart/2005/8/layout/hierarchy4"/>
    <dgm:cxn modelId="{F9A50C25-B6E4-42CB-90C4-33239A5106B4}" type="presParOf" srcId="{AA0270C8-18E4-4589-932E-ABD8438D6127}" destId="{ABD1F5FC-D7A2-4EF8-BA41-20ADD604DF5A}" srcOrd="0" destOrd="0" presId="urn:microsoft.com/office/officeart/2005/8/layout/hierarchy4"/>
    <dgm:cxn modelId="{A543A96D-C28F-4BEF-B929-42D606DC7B0E}" type="presParOf" srcId="{AA0270C8-18E4-4589-932E-ABD8438D6127}" destId="{49622107-E8B9-447A-B6CB-E6443A5D04F4}" srcOrd="1" destOrd="0" presId="urn:microsoft.com/office/officeart/2005/8/layout/hierarchy4"/>
    <dgm:cxn modelId="{64A496CB-0DA8-4521-8D78-47586F8747EF}" type="presParOf" srcId="{AA0270C8-18E4-4589-932E-ABD8438D6127}" destId="{012D0E65-1030-4627-B2C9-C68A56161205}" srcOrd="2" destOrd="0" presId="urn:microsoft.com/office/officeart/2005/8/layout/hierarchy4"/>
    <dgm:cxn modelId="{5F3DDC02-CF5C-483C-BE0F-8849C15FD60B}" type="presParOf" srcId="{012D0E65-1030-4627-B2C9-C68A56161205}" destId="{BE412ACD-C72B-4BB2-AF1D-CC6FA4F18118}" srcOrd="0" destOrd="0" presId="urn:microsoft.com/office/officeart/2005/8/layout/hierarchy4"/>
    <dgm:cxn modelId="{307A5675-06E5-4334-A6D5-4FFC586AE319}" type="presParOf" srcId="{BE412ACD-C72B-4BB2-AF1D-CC6FA4F18118}" destId="{E5D760AF-EFCC-4FB8-A905-E372DBAF0EFD}" srcOrd="0" destOrd="0" presId="urn:microsoft.com/office/officeart/2005/8/layout/hierarchy4"/>
    <dgm:cxn modelId="{F1A550F8-F364-4FE4-A5AF-A546F144EF84}" type="presParOf" srcId="{BE412ACD-C72B-4BB2-AF1D-CC6FA4F18118}" destId="{B4812834-C387-4982-9B62-ECECB99FA01E}" srcOrd="1" destOrd="0" presId="urn:microsoft.com/office/officeart/2005/8/layout/hierarchy4"/>
    <dgm:cxn modelId="{3C810519-3908-414E-8B48-0A6FB2603D1C}" type="presParOf" srcId="{012D0E65-1030-4627-B2C9-C68A56161205}" destId="{02F9AC1A-5F4B-4B65-97AA-2D907385BCA8}" srcOrd="1" destOrd="0" presId="urn:microsoft.com/office/officeart/2005/8/layout/hierarchy4"/>
    <dgm:cxn modelId="{51350421-CAD9-48D6-BDB2-0B167160BD8B}" type="presParOf" srcId="{012D0E65-1030-4627-B2C9-C68A56161205}" destId="{030C0200-8643-4C6F-8C6F-9FB419967788}" srcOrd="2" destOrd="0" presId="urn:microsoft.com/office/officeart/2005/8/layout/hierarchy4"/>
    <dgm:cxn modelId="{646504D1-117E-49E5-B9D6-B0F86DC8FC15}" type="presParOf" srcId="{030C0200-8643-4C6F-8C6F-9FB419967788}" destId="{BCDC6267-9575-400D-8791-E700FDDA482B}" srcOrd="0" destOrd="0" presId="urn:microsoft.com/office/officeart/2005/8/layout/hierarchy4"/>
    <dgm:cxn modelId="{039046B9-CA88-40D2-9FE6-CE5C48317634}" type="presParOf" srcId="{030C0200-8643-4C6F-8C6F-9FB419967788}" destId="{7F5AA02F-F1F2-4DCD-A30F-6F6CA6DFAA19}" srcOrd="1" destOrd="0" presId="urn:microsoft.com/office/officeart/2005/8/layout/hierarchy4"/>
    <dgm:cxn modelId="{3C604C3B-C77A-4B5B-9454-4A228F42AFE8}" type="presParOf" srcId="{012D0E65-1030-4627-B2C9-C68A56161205}" destId="{31353AC2-A629-47F9-9B73-960C0A6398EC}" srcOrd="3" destOrd="0" presId="urn:microsoft.com/office/officeart/2005/8/layout/hierarchy4"/>
    <dgm:cxn modelId="{EE18441E-7C82-4928-817C-0807F8CB6A7C}" type="presParOf" srcId="{012D0E65-1030-4627-B2C9-C68A56161205}" destId="{18EB023B-FA98-425A-ACDF-9762578D8C43}" srcOrd="4" destOrd="0" presId="urn:microsoft.com/office/officeart/2005/8/layout/hierarchy4"/>
    <dgm:cxn modelId="{4FAFD7C3-984D-4FF8-8452-213DEDFEA6D6}" type="presParOf" srcId="{18EB023B-FA98-425A-ACDF-9762578D8C43}" destId="{EF714153-9B21-41C5-87AF-66F1A6B64CE2}" srcOrd="0" destOrd="0" presId="urn:microsoft.com/office/officeart/2005/8/layout/hierarchy4"/>
    <dgm:cxn modelId="{B56ACB2F-5B4B-4965-B33C-DB3F7237AD19}" type="presParOf" srcId="{18EB023B-FA98-425A-ACDF-9762578D8C43}" destId="{D396BCC0-1D6C-482D-96AA-C73050B03D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Definir y articular programas de acompañamiento integral a estudiantes, con el fin de aumentar su cobertura e impacto. Se busca generar estrategias que le permitan a la institución orientar al estudiante, desde el inicio de su programa académico hasta la culminación exitosa del mismo. 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MX" sz="2000" dirty="0" smtClean="0"/>
            <a:t>Fortalecimiento del Bienestar Institucional</a:t>
          </a:r>
          <a:endParaRPr lang="es-CO" sz="20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 sz="2000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 sz="2000"/>
        </a:p>
      </dgm:t>
    </dgm:pt>
    <dgm:pt modelId="{D549A126-B1E9-4363-BC7E-583670E6A791}">
      <dgm:prSet phldrT="[Texto]"/>
      <dgm:spPr>
        <a:solidFill>
          <a:srgbClr val="2E6986"/>
        </a:solidFill>
      </dgm:spPr>
      <dgm:t>
        <a:bodyPr/>
        <a:lstStyle/>
        <a:p>
          <a:r>
            <a:rPr lang="es-MX" dirty="0" smtClean="0"/>
            <a:t>Proceso de inducción</a:t>
          </a:r>
          <a:endParaRPr lang="es-CO" dirty="0"/>
        </a:p>
      </dgm:t>
    </dgm:pt>
    <dgm:pt modelId="{935C5DE8-0F0B-4C63-B986-3AD5058262C2}" type="parTrans" cxnId="{A1C9E2DF-CB40-4473-932A-DCFA7B090083}">
      <dgm:prSet/>
      <dgm:spPr/>
      <dgm:t>
        <a:bodyPr/>
        <a:lstStyle/>
        <a:p>
          <a:endParaRPr lang="es-CO"/>
        </a:p>
      </dgm:t>
    </dgm:pt>
    <dgm:pt modelId="{0BF6A7BD-12B4-4455-BC7B-C83A35BE34D8}" type="sibTrans" cxnId="{A1C9E2DF-CB40-4473-932A-DCFA7B090083}">
      <dgm:prSet/>
      <dgm:spPr/>
      <dgm:t>
        <a:bodyPr/>
        <a:lstStyle/>
        <a:p>
          <a:endParaRPr lang="es-CO"/>
        </a:p>
      </dgm:t>
    </dgm:pt>
    <dgm:pt modelId="{D57A9A08-99EE-4215-8AEC-98583E67F7F8}">
      <dgm:prSet phldrT="[Texto]"/>
      <dgm:spPr>
        <a:solidFill>
          <a:srgbClr val="2E6986"/>
        </a:solidFill>
      </dgm:spPr>
      <dgm:t>
        <a:bodyPr/>
        <a:lstStyle/>
        <a:p>
          <a:r>
            <a:rPr lang="es-MX" dirty="0" smtClean="0"/>
            <a:t>Orientación frente a Crisis de Carrera y Adaptación</a:t>
          </a:r>
        </a:p>
      </dgm:t>
    </dgm:pt>
    <dgm:pt modelId="{E65A5456-EA7E-4244-8756-08155AF9BAB8}" type="parTrans" cxnId="{49719A22-EABA-4452-A1BF-F85C9C7F8F9D}">
      <dgm:prSet/>
      <dgm:spPr/>
      <dgm:t>
        <a:bodyPr/>
        <a:lstStyle/>
        <a:p>
          <a:endParaRPr lang="es-CO"/>
        </a:p>
      </dgm:t>
    </dgm:pt>
    <dgm:pt modelId="{B420229C-213D-4729-9274-95D5B7A029A3}" type="sibTrans" cxnId="{49719A22-EABA-4452-A1BF-F85C9C7F8F9D}">
      <dgm:prSet/>
      <dgm:spPr/>
      <dgm:t>
        <a:bodyPr/>
        <a:lstStyle/>
        <a:p>
          <a:endParaRPr lang="es-CO"/>
        </a:p>
      </dgm:t>
    </dgm:pt>
    <dgm:pt modelId="{0A144A59-AF95-49E6-91D5-8EEB0C4EDE5E}">
      <dgm:prSet phldrT="[Texto]"/>
      <dgm:spPr>
        <a:solidFill>
          <a:srgbClr val="2E6986"/>
        </a:solidFill>
      </dgm:spPr>
      <dgm:t>
        <a:bodyPr/>
        <a:lstStyle/>
        <a:p>
          <a:r>
            <a:rPr lang="es-MX" dirty="0" smtClean="0"/>
            <a:t>Orientación para  trabajo de grado y prácticas</a:t>
          </a:r>
          <a:endParaRPr lang="es-CO" dirty="0"/>
        </a:p>
      </dgm:t>
    </dgm:pt>
    <dgm:pt modelId="{C9C3A258-B0EC-47BB-9141-A31086B2AB96}" type="parTrans" cxnId="{43470C72-9776-4011-9865-18D7A36730A0}">
      <dgm:prSet/>
      <dgm:spPr/>
      <dgm:t>
        <a:bodyPr/>
        <a:lstStyle/>
        <a:p>
          <a:endParaRPr lang="es-CO"/>
        </a:p>
      </dgm:t>
    </dgm:pt>
    <dgm:pt modelId="{59C7449E-271B-4660-B489-370EE0460FE0}" type="sibTrans" cxnId="{43470C72-9776-4011-9865-18D7A36730A0}">
      <dgm:prSet/>
      <dgm:spPr/>
      <dgm:t>
        <a:bodyPr/>
        <a:lstStyle/>
        <a:p>
          <a:endParaRPr lang="es-CO"/>
        </a:p>
      </dgm:t>
    </dgm:pt>
    <dgm:pt modelId="{5902988F-A628-4970-B27E-E6820E4817F3}">
      <dgm:prSet phldrT="[Texto]"/>
      <dgm:spPr>
        <a:solidFill>
          <a:srgbClr val="2E6986"/>
        </a:solidFill>
      </dgm:spPr>
      <dgm:t>
        <a:bodyPr/>
        <a:lstStyle/>
        <a:p>
          <a:r>
            <a:rPr lang="es-MX" dirty="0" smtClean="0"/>
            <a:t>Servicios para ingreso al mundo laboral</a:t>
          </a:r>
        </a:p>
        <a:p>
          <a:r>
            <a:rPr lang="es-MX" dirty="0" smtClean="0"/>
            <a:t>Observatorio de graduados</a:t>
          </a:r>
          <a:endParaRPr lang="es-CO" dirty="0" smtClean="0"/>
        </a:p>
      </dgm:t>
    </dgm:pt>
    <dgm:pt modelId="{29E42518-2B55-4C14-8270-B63A91DD4A5C}" type="parTrans" cxnId="{F73E8899-7100-4D27-B86E-25621D76DCC4}">
      <dgm:prSet/>
      <dgm:spPr/>
      <dgm:t>
        <a:bodyPr/>
        <a:lstStyle/>
        <a:p>
          <a:endParaRPr lang="es-CO"/>
        </a:p>
      </dgm:t>
    </dgm:pt>
    <dgm:pt modelId="{F3126017-447F-4DBC-9A1F-A3BFBACE7708}" type="sibTrans" cxnId="{F73E8899-7100-4D27-B86E-25621D76DCC4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D75C24CD-2016-424A-B0A1-FE0BF2738778}" type="pres">
      <dgm:prSet presAssocID="{D549A126-B1E9-4363-BC7E-583670E6A791}" presName="vertTwo" presStyleCnt="0"/>
      <dgm:spPr/>
    </dgm:pt>
    <dgm:pt modelId="{EE884A43-788C-43BE-9C19-96BDA700DB72}" type="pres">
      <dgm:prSet presAssocID="{D549A126-B1E9-4363-BC7E-583670E6A791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507EC9-B6A4-4138-BC0A-587A5FCD1306}" type="pres">
      <dgm:prSet presAssocID="{D549A126-B1E9-4363-BC7E-583670E6A791}" presName="horzTwo" presStyleCnt="0"/>
      <dgm:spPr/>
    </dgm:pt>
    <dgm:pt modelId="{2FC1A628-818D-4837-B192-E58AB39C2099}" type="pres">
      <dgm:prSet presAssocID="{0BF6A7BD-12B4-4455-BC7B-C83A35BE34D8}" presName="sibSpaceTwo" presStyleCnt="0"/>
      <dgm:spPr/>
    </dgm:pt>
    <dgm:pt modelId="{C8436E17-55BF-4281-88AE-8707CA6DDDAB}" type="pres">
      <dgm:prSet presAssocID="{D57A9A08-99EE-4215-8AEC-98583E67F7F8}" presName="vertTwo" presStyleCnt="0"/>
      <dgm:spPr/>
    </dgm:pt>
    <dgm:pt modelId="{729C7B07-BE5B-491B-A93C-6ECF81A2EB84}" type="pres">
      <dgm:prSet presAssocID="{D57A9A08-99EE-4215-8AEC-98583E67F7F8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8B47F1-35C5-4204-BBBB-CEB515622BE6}" type="pres">
      <dgm:prSet presAssocID="{D57A9A08-99EE-4215-8AEC-98583E67F7F8}" presName="horzTwo" presStyleCnt="0"/>
      <dgm:spPr/>
    </dgm:pt>
    <dgm:pt modelId="{13BF09F0-155D-42CA-B8BF-3E094CFB6196}" type="pres">
      <dgm:prSet presAssocID="{B420229C-213D-4729-9274-95D5B7A029A3}" presName="sibSpaceTwo" presStyleCnt="0"/>
      <dgm:spPr/>
    </dgm:pt>
    <dgm:pt modelId="{51F97093-9EBB-4A51-97B7-6644CF5CA462}" type="pres">
      <dgm:prSet presAssocID="{0A144A59-AF95-49E6-91D5-8EEB0C4EDE5E}" presName="vertTwo" presStyleCnt="0"/>
      <dgm:spPr/>
    </dgm:pt>
    <dgm:pt modelId="{FB4B247B-24DD-408A-9C08-7EB9722C0DEE}" type="pres">
      <dgm:prSet presAssocID="{0A144A59-AF95-49E6-91D5-8EEB0C4EDE5E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6D5F34-5F20-4873-8E8B-E8C0293A9DB9}" type="pres">
      <dgm:prSet presAssocID="{0A144A59-AF95-49E6-91D5-8EEB0C4EDE5E}" presName="horzTwo" presStyleCnt="0"/>
      <dgm:spPr/>
    </dgm:pt>
    <dgm:pt modelId="{715D2745-BFC7-47C7-B596-8D031DFED0C6}" type="pres">
      <dgm:prSet presAssocID="{59C7449E-271B-4660-B489-370EE0460FE0}" presName="sibSpaceTwo" presStyleCnt="0"/>
      <dgm:spPr/>
    </dgm:pt>
    <dgm:pt modelId="{DC6039C2-F4EB-4384-879E-54034FF71696}" type="pres">
      <dgm:prSet presAssocID="{5902988F-A628-4970-B27E-E6820E4817F3}" presName="vertTwo" presStyleCnt="0"/>
      <dgm:spPr/>
    </dgm:pt>
    <dgm:pt modelId="{D74BD596-F22B-4B22-9D6B-8E6963F8DC0C}" type="pres">
      <dgm:prSet presAssocID="{5902988F-A628-4970-B27E-E6820E4817F3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3EE4FF-A4F2-475F-A1F3-A15763ABA790}" type="pres">
      <dgm:prSet presAssocID="{5902988F-A628-4970-B27E-E6820E4817F3}" presName="horzTwo" presStyleCnt="0"/>
      <dgm:spPr/>
    </dgm:pt>
  </dgm:ptLst>
  <dgm:cxnLst>
    <dgm:cxn modelId="{64019163-438C-444C-B932-365FDD4B1DB5}" type="presOf" srcId="{D549A126-B1E9-4363-BC7E-583670E6A791}" destId="{EE884A43-788C-43BE-9C19-96BDA700DB72}" srcOrd="0" destOrd="0" presId="urn:microsoft.com/office/officeart/2005/8/layout/hierarchy4"/>
    <dgm:cxn modelId="{F73E8899-7100-4D27-B86E-25621D76DCC4}" srcId="{8FAC2A2C-7122-4E70-973F-0BF7A13B26FF}" destId="{5902988F-A628-4970-B27E-E6820E4817F3}" srcOrd="4" destOrd="0" parTransId="{29E42518-2B55-4C14-8270-B63A91DD4A5C}" sibTransId="{F3126017-447F-4DBC-9A1F-A3BFBACE7708}"/>
    <dgm:cxn modelId="{2ACFFDEE-59A1-4BAC-B975-9B5CC7AAFD32}" type="presOf" srcId="{D57A9A08-99EE-4215-8AEC-98583E67F7F8}" destId="{729C7B07-BE5B-491B-A93C-6ECF81A2EB84}" srcOrd="0" destOrd="0" presId="urn:microsoft.com/office/officeart/2005/8/layout/hierarchy4"/>
    <dgm:cxn modelId="{43470C72-9776-4011-9865-18D7A36730A0}" srcId="{8FAC2A2C-7122-4E70-973F-0BF7A13B26FF}" destId="{0A144A59-AF95-49E6-91D5-8EEB0C4EDE5E}" srcOrd="3" destOrd="0" parTransId="{C9C3A258-B0EC-47BB-9141-A31086B2AB96}" sibTransId="{59C7449E-271B-4660-B489-370EE0460FE0}"/>
    <dgm:cxn modelId="{DED6ACCC-1A72-4D2B-A4A2-922B4CF16309}" type="presOf" srcId="{0A144A59-AF95-49E6-91D5-8EEB0C4EDE5E}" destId="{FB4B247B-24DD-408A-9C08-7EB9722C0DEE}" srcOrd="0" destOrd="0" presId="urn:microsoft.com/office/officeart/2005/8/layout/hierarchy4"/>
    <dgm:cxn modelId="{08FE7F06-2509-4656-B51D-337F24D14CB5}" type="presOf" srcId="{65DDD1D2-9DBC-4A34-8CE8-F1E48E362B89}" destId="{37D821A1-9387-4921-8B4A-E934B695484A}" srcOrd="0" destOrd="0" presId="urn:microsoft.com/office/officeart/2005/8/layout/hierarchy4"/>
    <dgm:cxn modelId="{A1C9E2DF-CB40-4473-932A-DCFA7B090083}" srcId="{8FAC2A2C-7122-4E70-973F-0BF7A13B26FF}" destId="{D549A126-B1E9-4363-BC7E-583670E6A791}" srcOrd="1" destOrd="0" parTransId="{935C5DE8-0F0B-4C63-B986-3AD5058262C2}" sibTransId="{0BF6A7BD-12B4-4455-BC7B-C83A35BE34D8}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49719A22-EABA-4452-A1BF-F85C9C7F8F9D}" srcId="{8FAC2A2C-7122-4E70-973F-0BF7A13B26FF}" destId="{D57A9A08-99EE-4215-8AEC-98583E67F7F8}" srcOrd="2" destOrd="0" parTransId="{E65A5456-EA7E-4244-8756-08155AF9BAB8}" sibTransId="{B420229C-213D-4729-9274-95D5B7A029A3}"/>
    <dgm:cxn modelId="{278763D2-7823-408D-9FE9-309D9E349ECB}" type="presOf" srcId="{8FAC2A2C-7122-4E70-973F-0BF7A13B26FF}" destId="{ABD1F5FC-D7A2-4EF8-BA41-20ADD604DF5A}" srcOrd="0" destOrd="0" presId="urn:microsoft.com/office/officeart/2005/8/layout/hierarchy4"/>
    <dgm:cxn modelId="{75648711-549A-4730-9DC4-83D5D93D9D08}" type="presOf" srcId="{5902988F-A628-4970-B27E-E6820E4817F3}" destId="{D74BD596-F22B-4B22-9D6B-8E6963F8DC0C}" srcOrd="0" destOrd="0" presId="urn:microsoft.com/office/officeart/2005/8/layout/hierarchy4"/>
    <dgm:cxn modelId="{8E3F9285-59CB-49D4-B5A5-D6DB22FF2D1F}" type="presOf" srcId="{6DF397AB-5013-495D-B8FA-FADCE1EA4211}" destId="{D0F35874-2300-4861-A3A3-85562618CA52}" srcOrd="0" destOrd="0" presId="urn:microsoft.com/office/officeart/2005/8/layout/hierarchy4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A22E419F-13ED-4BE2-995F-8FACEC88EE69}" type="presParOf" srcId="{37D821A1-9387-4921-8B4A-E934B695484A}" destId="{AA0270C8-18E4-4589-932E-ABD8438D6127}" srcOrd="0" destOrd="0" presId="urn:microsoft.com/office/officeart/2005/8/layout/hierarchy4"/>
    <dgm:cxn modelId="{3DA337FE-747D-4F1E-98C9-882E60F09203}" type="presParOf" srcId="{AA0270C8-18E4-4589-932E-ABD8438D6127}" destId="{ABD1F5FC-D7A2-4EF8-BA41-20ADD604DF5A}" srcOrd="0" destOrd="0" presId="urn:microsoft.com/office/officeart/2005/8/layout/hierarchy4"/>
    <dgm:cxn modelId="{CED4CC40-3B08-44C3-B5C5-7C05A9083A78}" type="presParOf" srcId="{AA0270C8-18E4-4589-932E-ABD8438D6127}" destId="{49622107-E8B9-447A-B6CB-E6443A5D04F4}" srcOrd="1" destOrd="0" presId="urn:microsoft.com/office/officeart/2005/8/layout/hierarchy4"/>
    <dgm:cxn modelId="{72CD9E4D-0213-40B5-9407-BB8065586D18}" type="presParOf" srcId="{AA0270C8-18E4-4589-932E-ABD8438D6127}" destId="{012D0E65-1030-4627-B2C9-C68A56161205}" srcOrd="2" destOrd="0" presId="urn:microsoft.com/office/officeart/2005/8/layout/hierarchy4"/>
    <dgm:cxn modelId="{92B9B1FE-2ABB-4F45-BCE3-5FFC1FE20D36}" type="presParOf" srcId="{012D0E65-1030-4627-B2C9-C68A56161205}" destId="{FA87E5B1-1680-4476-8FC3-3935DF57822E}" srcOrd="0" destOrd="0" presId="urn:microsoft.com/office/officeart/2005/8/layout/hierarchy4"/>
    <dgm:cxn modelId="{3F66B77D-CE6E-41C4-AAB9-A21056506B4D}" type="presParOf" srcId="{FA87E5B1-1680-4476-8FC3-3935DF57822E}" destId="{D0F35874-2300-4861-A3A3-85562618CA52}" srcOrd="0" destOrd="0" presId="urn:microsoft.com/office/officeart/2005/8/layout/hierarchy4"/>
    <dgm:cxn modelId="{E2E8A7F9-9AB2-462D-A1F3-4B171D610CB1}" type="presParOf" srcId="{FA87E5B1-1680-4476-8FC3-3935DF57822E}" destId="{9EBF0DA5-C688-4BDA-8FBE-E2562D3C9AD0}" srcOrd="1" destOrd="0" presId="urn:microsoft.com/office/officeart/2005/8/layout/hierarchy4"/>
    <dgm:cxn modelId="{CF641E11-7778-46D1-B5AA-E04AA7A1000B}" type="presParOf" srcId="{012D0E65-1030-4627-B2C9-C68A56161205}" destId="{B51C2B51-B0B8-4AE6-8A0B-D83FC993FBAC}" srcOrd="1" destOrd="0" presId="urn:microsoft.com/office/officeart/2005/8/layout/hierarchy4"/>
    <dgm:cxn modelId="{30571A3B-E588-43B0-9585-9086DB1115DB}" type="presParOf" srcId="{012D0E65-1030-4627-B2C9-C68A56161205}" destId="{D75C24CD-2016-424A-B0A1-FE0BF2738778}" srcOrd="2" destOrd="0" presId="urn:microsoft.com/office/officeart/2005/8/layout/hierarchy4"/>
    <dgm:cxn modelId="{C59A2CED-4DB6-4AE7-B426-BB78B77C1661}" type="presParOf" srcId="{D75C24CD-2016-424A-B0A1-FE0BF2738778}" destId="{EE884A43-788C-43BE-9C19-96BDA700DB72}" srcOrd="0" destOrd="0" presId="urn:microsoft.com/office/officeart/2005/8/layout/hierarchy4"/>
    <dgm:cxn modelId="{EABB0B82-7913-42C5-8DDA-56B2568E8184}" type="presParOf" srcId="{D75C24CD-2016-424A-B0A1-FE0BF2738778}" destId="{C8507EC9-B6A4-4138-BC0A-587A5FCD1306}" srcOrd="1" destOrd="0" presId="urn:microsoft.com/office/officeart/2005/8/layout/hierarchy4"/>
    <dgm:cxn modelId="{B3B48FA1-E0BE-45F4-81FE-4EB494124D98}" type="presParOf" srcId="{012D0E65-1030-4627-B2C9-C68A56161205}" destId="{2FC1A628-818D-4837-B192-E58AB39C2099}" srcOrd="3" destOrd="0" presId="urn:microsoft.com/office/officeart/2005/8/layout/hierarchy4"/>
    <dgm:cxn modelId="{232B759B-BE81-485B-9EF4-12743BC655A5}" type="presParOf" srcId="{012D0E65-1030-4627-B2C9-C68A56161205}" destId="{C8436E17-55BF-4281-88AE-8707CA6DDDAB}" srcOrd="4" destOrd="0" presId="urn:microsoft.com/office/officeart/2005/8/layout/hierarchy4"/>
    <dgm:cxn modelId="{442BF87D-F3D2-4EB6-87C0-BD3084CBAEC4}" type="presParOf" srcId="{C8436E17-55BF-4281-88AE-8707CA6DDDAB}" destId="{729C7B07-BE5B-491B-A93C-6ECF81A2EB84}" srcOrd="0" destOrd="0" presId="urn:microsoft.com/office/officeart/2005/8/layout/hierarchy4"/>
    <dgm:cxn modelId="{7B434194-AA71-4B8A-914B-BB9A0397AE93}" type="presParOf" srcId="{C8436E17-55BF-4281-88AE-8707CA6DDDAB}" destId="{6F8B47F1-35C5-4204-BBBB-CEB515622BE6}" srcOrd="1" destOrd="0" presId="urn:microsoft.com/office/officeart/2005/8/layout/hierarchy4"/>
    <dgm:cxn modelId="{F552670F-3F4D-4175-B8E3-02696FDE9C9D}" type="presParOf" srcId="{012D0E65-1030-4627-B2C9-C68A56161205}" destId="{13BF09F0-155D-42CA-B8BF-3E094CFB6196}" srcOrd="5" destOrd="0" presId="urn:microsoft.com/office/officeart/2005/8/layout/hierarchy4"/>
    <dgm:cxn modelId="{3AA3C2E2-05FB-4AD1-9C3B-DC58652FE2D9}" type="presParOf" srcId="{012D0E65-1030-4627-B2C9-C68A56161205}" destId="{51F97093-9EBB-4A51-97B7-6644CF5CA462}" srcOrd="6" destOrd="0" presId="urn:microsoft.com/office/officeart/2005/8/layout/hierarchy4"/>
    <dgm:cxn modelId="{40A447AB-D20B-467D-ADE0-6FBF7A50D35C}" type="presParOf" srcId="{51F97093-9EBB-4A51-97B7-6644CF5CA462}" destId="{FB4B247B-24DD-408A-9C08-7EB9722C0DEE}" srcOrd="0" destOrd="0" presId="urn:microsoft.com/office/officeart/2005/8/layout/hierarchy4"/>
    <dgm:cxn modelId="{76D6221A-9230-4C30-9367-9A895B63C89E}" type="presParOf" srcId="{51F97093-9EBB-4A51-97B7-6644CF5CA462}" destId="{806D5F34-5F20-4873-8E8B-E8C0293A9DB9}" srcOrd="1" destOrd="0" presId="urn:microsoft.com/office/officeart/2005/8/layout/hierarchy4"/>
    <dgm:cxn modelId="{C170BAB9-A1EC-4912-9E91-1302F55173D0}" type="presParOf" srcId="{012D0E65-1030-4627-B2C9-C68A56161205}" destId="{715D2745-BFC7-47C7-B596-8D031DFED0C6}" srcOrd="7" destOrd="0" presId="urn:microsoft.com/office/officeart/2005/8/layout/hierarchy4"/>
    <dgm:cxn modelId="{E1F5E7AF-879A-471C-8459-50E4574C5867}" type="presParOf" srcId="{012D0E65-1030-4627-B2C9-C68A56161205}" destId="{DC6039C2-F4EB-4384-879E-54034FF71696}" srcOrd="8" destOrd="0" presId="urn:microsoft.com/office/officeart/2005/8/layout/hierarchy4"/>
    <dgm:cxn modelId="{392B92F5-8917-496E-8B6D-0DF85A243F9F}" type="presParOf" srcId="{DC6039C2-F4EB-4384-879E-54034FF71696}" destId="{D74BD596-F22B-4B22-9D6B-8E6963F8DC0C}" srcOrd="0" destOrd="0" presId="urn:microsoft.com/office/officeart/2005/8/layout/hierarchy4"/>
    <dgm:cxn modelId="{AEC7DC77-7E69-442B-B815-2CC605783F2F}" type="presParOf" srcId="{DC6039C2-F4EB-4384-879E-54034FF71696}" destId="{E83EE4FF-A4F2-475F-A1F3-A15763ABA7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DDD1D2-9DBC-4A34-8CE8-F1E48E362B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FAC2A2C-7122-4E70-973F-0BF7A13B26FF}">
      <dgm:prSet phldrT="[Texto]" custT="1"/>
      <dgm:spPr>
        <a:solidFill>
          <a:srgbClr val="2C8475"/>
        </a:solidFill>
      </dgm:spPr>
      <dgm:t>
        <a:bodyPr/>
        <a:lstStyle/>
        <a:p>
          <a:pPr algn="just"/>
          <a:r>
            <a:rPr lang="es-MX" sz="2400" dirty="0" smtClean="0"/>
            <a:t>Promover la participación y aporte del núcleo familiar en el acompañamiento, la motivación y la construcción de proyecto académico del estudiante, para la culminación efectiva de su plan de estudios, a partir de sensibilizar a la familia frente al rol que ejerce como parte fundamental de la red de apoyo psicosocial del estudiante. </a:t>
          </a:r>
          <a:endParaRPr lang="es-CO" sz="2400" dirty="0"/>
        </a:p>
      </dgm:t>
    </dgm:pt>
    <dgm:pt modelId="{7604564A-25BD-448C-93FA-F58A57EBBAFF}" type="parTrans" cxnId="{55344C7F-1DBD-475D-A278-6C47B5940D77}">
      <dgm:prSet/>
      <dgm:spPr/>
      <dgm:t>
        <a:bodyPr/>
        <a:lstStyle/>
        <a:p>
          <a:endParaRPr lang="es-CO" sz="2000"/>
        </a:p>
      </dgm:t>
    </dgm:pt>
    <dgm:pt modelId="{150E303C-2D48-46F8-8FA5-0DC75EB7A3F9}" type="sibTrans" cxnId="{55344C7F-1DBD-475D-A278-6C47B5940D77}">
      <dgm:prSet/>
      <dgm:spPr/>
      <dgm:t>
        <a:bodyPr/>
        <a:lstStyle/>
        <a:p>
          <a:endParaRPr lang="es-CO" sz="2000"/>
        </a:p>
      </dgm:t>
    </dgm:pt>
    <dgm:pt modelId="{6DF397AB-5013-495D-B8FA-FADCE1EA4211}">
      <dgm:prSet phldrT="[Texto]" custT="1"/>
      <dgm:spPr>
        <a:solidFill>
          <a:srgbClr val="2E6986"/>
        </a:solidFill>
      </dgm:spPr>
      <dgm:t>
        <a:bodyPr/>
        <a:lstStyle/>
        <a:p>
          <a:r>
            <a:rPr lang="es-CO" sz="2000" dirty="0" smtClean="0"/>
            <a:t>Canales de Comunicación de doble vía</a:t>
          </a:r>
          <a:endParaRPr lang="es-CO" sz="2000" dirty="0"/>
        </a:p>
      </dgm:t>
    </dgm:pt>
    <dgm:pt modelId="{B8B7A780-FD0B-4225-9F91-BC181BFABB35}" type="parTrans" cxnId="{7811658E-70E3-4EF1-9137-1F30AB8DA411}">
      <dgm:prSet/>
      <dgm:spPr/>
      <dgm:t>
        <a:bodyPr/>
        <a:lstStyle/>
        <a:p>
          <a:endParaRPr lang="es-CO" sz="2000"/>
        </a:p>
      </dgm:t>
    </dgm:pt>
    <dgm:pt modelId="{80FE1232-631D-4452-B1CA-D55D2DEF3F19}" type="sibTrans" cxnId="{7811658E-70E3-4EF1-9137-1F30AB8DA411}">
      <dgm:prSet/>
      <dgm:spPr/>
      <dgm:t>
        <a:bodyPr/>
        <a:lstStyle/>
        <a:p>
          <a:endParaRPr lang="es-CO" sz="2000"/>
        </a:p>
      </dgm:t>
    </dgm:pt>
    <dgm:pt modelId="{569209D7-F4B9-4651-8C89-CC2DA2779FD7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Redes Familiares</a:t>
          </a:r>
          <a:endParaRPr lang="es-CO" dirty="0"/>
        </a:p>
      </dgm:t>
    </dgm:pt>
    <dgm:pt modelId="{31199BDA-2933-464F-B1A7-C39CC8770C6D}" type="parTrans" cxnId="{D7C886BA-AE83-4B20-937A-10387350E850}">
      <dgm:prSet/>
      <dgm:spPr/>
      <dgm:t>
        <a:bodyPr/>
        <a:lstStyle/>
        <a:p>
          <a:endParaRPr lang="es-CO"/>
        </a:p>
      </dgm:t>
    </dgm:pt>
    <dgm:pt modelId="{F4196BC5-B396-4091-BF9F-1D2897C3DF06}" type="sibTrans" cxnId="{D7C886BA-AE83-4B20-937A-10387350E850}">
      <dgm:prSet/>
      <dgm:spPr/>
      <dgm:t>
        <a:bodyPr/>
        <a:lstStyle/>
        <a:p>
          <a:endParaRPr lang="es-CO"/>
        </a:p>
      </dgm:t>
    </dgm:pt>
    <dgm:pt modelId="{9B97AD49-665E-4DF5-AF86-4A90BAFBB94D}">
      <dgm:prSet phldrT="[Texto]"/>
      <dgm:spPr>
        <a:solidFill>
          <a:srgbClr val="2E6986"/>
        </a:solidFill>
      </dgm:spPr>
      <dgm:t>
        <a:bodyPr/>
        <a:lstStyle/>
        <a:p>
          <a:r>
            <a:rPr lang="es-CO" dirty="0" smtClean="0"/>
            <a:t>Programa de formación familiar</a:t>
          </a:r>
          <a:endParaRPr lang="es-CO" dirty="0"/>
        </a:p>
      </dgm:t>
    </dgm:pt>
    <dgm:pt modelId="{D6CF5605-91C5-494D-8A05-919C81942299}" type="parTrans" cxnId="{E4E6097A-7EBC-4FD8-956E-C510678412CD}">
      <dgm:prSet/>
      <dgm:spPr/>
      <dgm:t>
        <a:bodyPr/>
        <a:lstStyle/>
        <a:p>
          <a:endParaRPr lang="es-CO"/>
        </a:p>
      </dgm:t>
    </dgm:pt>
    <dgm:pt modelId="{9420C5E2-2EF6-41CB-902D-0CC6317E1F71}" type="sibTrans" cxnId="{E4E6097A-7EBC-4FD8-956E-C510678412CD}">
      <dgm:prSet/>
      <dgm:spPr/>
      <dgm:t>
        <a:bodyPr/>
        <a:lstStyle/>
        <a:p>
          <a:endParaRPr lang="es-CO"/>
        </a:p>
      </dgm:t>
    </dgm:pt>
    <dgm:pt modelId="{09C76523-30BA-44C1-BFDE-69A03FB2CE7D}">
      <dgm:prSet phldrT="[Texto]"/>
      <dgm:spPr>
        <a:solidFill>
          <a:srgbClr val="2E6986"/>
        </a:solidFill>
      </dgm:spPr>
      <dgm:t>
        <a:bodyPr/>
        <a:lstStyle/>
        <a:p>
          <a:r>
            <a:rPr lang="es-ES" dirty="0" smtClean="0"/>
            <a:t>Apoyo al emprendimiento de la familia</a:t>
          </a:r>
          <a:endParaRPr lang="es-CO" dirty="0"/>
        </a:p>
      </dgm:t>
    </dgm:pt>
    <dgm:pt modelId="{6BD14AD3-25F6-4153-A9B1-5D6971C5D4F5}" type="parTrans" cxnId="{9386BAA2-0C50-4104-ABBF-1036DD266B1E}">
      <dgm:prSet/>
      <dgm:spPr/>
      <dgm:t>
        <a:bodyPr/>
        <a:lstStyle/>
        <a:p>
          <a:endParaRPr lang="es-CO"/>
        </a:p>
      </dgm:t>
    </dgm:pt>
    <dgm:pt modelId="{84F4CF9A-1168-454D-83D0-CDBEFEBFD5D3}" type="sibTrans" cxnId="{9386BAA2-0C50-4104-ABBF-1036DD266B1E}">
      <dgm:prSet/>
      <dgm:spPr/>
      <dgm:t>
        <a:bodyPr/>
        <a:lstStyle/>
        <a:p>
          <a:endParaRPr lang="es-CO"/>
        </a:p>
      </dgm:t>
    </dgm:pt>
    <dgm:pt modelId="{37D821A1-9387-4921-8B4A-E934B695484A}" type="pres">
      <dgm:prSet presAssocID="{65DDD1D2-9DBC-4A34-8CE8-F1E48E362B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0270C8-18E4-4589-932E-ABD8438D6127}" type="pres">
      <dgm:prSet presAssocID="{8FAC2A2C-7122-4E70-973F-0BF7A13B26FF}" presName="vertOne" presStyleCnt="0"/>
      <dgm:spPr/>
    </dgm:pt>
    <dgm:pt modelId="{ABD1F5FC-D7A2-4EF8-BA41-20ADD604DF5A}" type="pres">
      <dgm:prSet presAssocID="{8FAC2A2C-7122-4E70-973F-0BF7A13B26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22107-E8B9-447A-B6CB-E6443A5D04F4}" type="pres">
      <dgm:prSet presAssocID="{8FAC2A2C-7122-4E70-973F-0BF7A13B26FF}" presName="parTransOne" presStyleCnt="0"/>
      <dgm:spPr/>
    </dgm:pt>
    <dgm:pt modelId="{012D0E65-1030-4627-B2C9-C68A56161205}" type="pres">
      <dgm:prSet presAssocID="{8FAC2A2C-7122-4E70-973F-0BF7A13B26FF}" presName="horzOne" presStyleCnt="0"/>
      <dgm:spPr/>
    </dgm:pt>
    <dgm:pt modelId="{FA87E5B1-1680-4476-8FC3-3935DF57822E}" type="pres">
      <dgm:prSet presAssocID="{6DF397AB-5013-495D-B8FA-FADCE1EA4211}" presName="vertTwo" presStyleCnt="0"/>
      <dgm:spPr/>
    </dgm:pt>
    <dgm:pt modelId="{D0F35874-2300-4861-A3A3-85562618CA52}" type="pres">
      <dgm:prSet presAssocID="{6DF397AB-5013-495D-B8FA-FADCE1EA421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F0DA5-C688-4BDA-8FBE-E2562D3C9AD0}" type="pres">
      <dgm:prSet presAssocID="{6DF397AB-5013-495D-B8FA-FADCE1EA4211}" presName="horzTwo" presStyleCnt="0"/>
      <dgm:spPr/>
    </dgm:pt>
    <dgm:pt modelId="{B51C2B51-B0B8-4AE6-8A0B-D83FC993FBAC}" type="pres">
      <dgm:prSet presAssocID="{80FE1232-631D-4452-B1CA-D55D2DEF3F19}" presName="sibSpaceTwo" presStyleCnt="0"/>
      <dgm:spPr/>
    </dgm:pt>
    <dgm:pt modelId="{9B64BE61-27F9-44DF-BA0A-8D6F21190E79}" type="pres">
      <dgm:prSet presAssocID="{569209D7-F4B9-4651-8C89-CC2DA2779FD7}" presName="vertTwo" presStyleCnt="0"/>
      <dgm:spPr/>
    </dgm:pt>
    <dgm:pt modelId="{5E888D66-0770-4760-BF6E-49AAABEA7298}" type="pres">
      <dgm:prSet presAssocID="{569209D7-F4B9-4651-8C89-CC2DA2779FD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C769EB-F689-4BC5-ADAE-ABFF06980E3F}" type="pres">
      <dgm:prSet presAssocID="{569209D7-F4B9-4651-8C89-CC2DA2779FD7}" presName="horzTwo" presStyleCnt="0"/>
      <dgm:spPr/>
    </dgm:pt>
    <dgm:pt modelId="{698D924B-5134-4BDB-8E9A-C35550C7F413}" type="pres">
      <dgm:prSet presAssocID="{F4196BC5-B396-4091-BF9F-1D2897C3DF06}" presName="sibSpaceTwo" presStyleCnt="0"/>
      <dgm:spPr/>
    </dgm:pt>
    <dgm:pt modelId="{33F55597-E7C9-4266-B807-67B7EDEFD9A1}" type="pres">
      <dgm:prSet presAssocID="{9B97AD49-665E-4DF5-AF86-4A90BAFBB94D}" presName="vertTwo" presStyleCnt="0"/>
      <dgm:spPr/>
    </dgm:pt>
    <dgm:pt modelId="{03F1E26D-3292-4E7D-B752-2BFFCF79585E}" type="pres">
      <dgm:prSet presAssocID="{9B97AD49-665E-4DF5-AF86-4A90BAFBB94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DC6D6C-8CF1-4810-9BC8-A544659376E2}" type="pres">
      <dgm:prSet presAssocID="{9B97AD49-665E-4DF5-AF86-4A90BAFBB94D}" presName="horzTwo" presStyleCnt="0"/>
      <dgm:spPr/>
    </dgm:pt>
    <dgm:pt modelId="{D9E440D2-823E-4AB7-A934-A862C939AADC}" type="pres">
      <dgm:prSet presAssocID="{9420C5E2-2EF6-41CB-902D-0CC6317E1F71}" presName="sibSpaceTwo" presStyleCnt="0"/>
      <dgm:spPr/>
    </dgm:pt>
    <dgm:pt modelId="{B4FA8D04-22B2-4FC5-9AF0-44DD4525919E}" type="pres">
      <dgm:prSet presAssocID="{09C76523-30BA-44C1-BFDE-69A03FB2CE7D}" presName="vertTwo" presStyleCnt="0"/>
      <dgm:spPr/>
    </dgm:pt>
    <dgm:pt modelId="{B845EE81-9EA6-43A9-9579-02DCB17C3490}" type="pres">
      <dgm:prSet presAssocID="{09C76523-30BA-44C1-BFDE-69A03FB2CE7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B8E077-C344-4DC0-B3CE-780742A8699C}" type="pres">
      <dgm:prSet presAssocID="{09C76523-30BA-44C1-BFDE-69A03FB2CE7D}" presName="horzTwo" presStyleCnt="0"/>
      <dgm:spPr/>
    </dgm:pt>
  </dgm:ptLst>
  <dgm:cxnLst>
    <dgm:cxn modelId="{7C4785F3-54C3-4ABD-B2C7-232035171D53}" type="presOf" srcId="{8FAC2A2C-7122-4E70-973F-0BF7A13B26FF}" destId="{ABD1F5FC-D7A2-4EF8-BA41-20ADD604DF5A}" srcOrd="0" destOrd="0" presId="urn:microsoft.com/office/officeart/2005/8/layout/hierarchy4"/>
    <dgm:cxn modelId="{1AAB1832-E528-4B73-8FEC-524032033EA2}" type="presOf" srcId="{6DF397AB-5013-495D-B8FA-FADCE1EA4211}" destId="{D0F35874-2300-4861-A3A3-85562618CA52}" srcOrd="0" destOrd="0" presId="urn:microsoft.com/office/officeart/2005/8/layout/hierarchy4"/>
    <dgm:cxn modelId="{9386BAA2-0C50-4104-ABBF-1036DD266B1E}" srcId="{8FAC2A2C-7122-4E70-973F-0BF7A13B26FF}" destId="{09C76523-30BA-44C1-BFDE-69A03FB2CE7D}" srcOrd="3" destOrd="0" parTransId="{6BD14AD3-25F6-4153-A9B1-5D6971C5D4F5}" sibTransId="{84F4CF9A-1168-454D-83D0-CDBEFEBFD5D3}"/>
    <dgm:cxn modelId="{0B8375EF-EE14-438B-B059-CD6C7F592C56}" type="presOf" srcId="{9B97AD49-665E-4DF5-AF86-4A90BAFBB94D}" destId="{03F1E26D-3292-4E7D-B752-2BFFCF79585E}" srcOrd="0" destOrd="0" presId="urn:microsoft.com/office/officeart/2005/8/layout/hierarchy4"/>
    <dgm:cxn modelId="{59AAB618-C175-4918-A2DF-1B3E94B693E4}" type="presOf" srcId="{09C76523-30BA-44C1-BFDE-69A03FB2CE7D}" destId="{B845EE81-9EA6-43A9-9579-02DCB17C3490}" srcOrd="0" destOrd="0" presId="urn:microsoft.com/office/officeart/2005/8/layout/hierarchy4"/>
    <dgm:cxn modelId="{D0CF7103-92CF-42EC-B047-5BECDB11BB69}" type="presOf" srcId="{569209D7-F4B9-4651-8C89-CC2DA2779FD7}" destId="{5E888D66-0770-4760-BF6E-49AAABEA7298}" srcOrd="0" destOrd="0" presId="urn:microsoft.com/office/officeart/2005/8/layout/hierarchy4"/>
    <dgm:cxn modelId="{E4E6097A-7EBC-4FD8-956E-C510678412CD}" srcId="{8FAC2A2C-7122-4E70-973F-0BF7A13B26FF}" destId="{9B97AD49-665E-4DF5-AF86-4A90BAFBB94D}" srcOrd="2" destOrd="0" parTransId="{D6CF5605-91C5-494D-8A05-919C81942299}" sibTransId="{9420C5E2-2EF6-41CB-902D-0CC6317E1F71}"/>
    <dgm:cxn modelId="{55344C7F-1DBD-475D-A278-6C47B5940D77}" srcId="{65DDD1D2-9DBC-4A34-8CE8-F1E48E362B89}" destId="{8FAC2A2C-7122-4E70-973F-0BF7A13B26FF}" srcOrd="0" destOrd="0" parTransId="{7604564A-25BD-448C-93FA-F58A57EBBAFF}" sibTransId="{150E303C-2D48-46F8-8FA5-0DC75EB7A3F9}"/>
    <dgm:cxn modelId="{5852D9EB-F48E-4446-BFE3-831BB1D7C6D9}" type="presOf" srcId="{65DDD1D2-9DBC-4A34-8CE8-F1E48E362B89}" destId="{37D821A1-9387-4921-8B4A-E934B695484A}" srcOrd="0" destOrd="0" presId="urn:microsoft.com/office/officeart/2005/8/layout/hierarchy4"/>
    <dgm:cxn modelId="{D7C886BA-AE83-4B20-937A-10387350E850}" srcId="{8FAC2A2C-7122-4E70-973F-0BF7A13B26FF}" destId="{569209D7-F4B9-4651-8C89-CC2DA2779FD7}" srcOrd="1" destOrd="0" parTransId="{31199BDA-2933-464F-B1A7-C39CC8770C6D}" sibTransId="{F4196BC5-B396-4091-BF9F-1D2897C3DF06}"/>
    <dgm:cxn modelId="{7811658E-70E3-4EF1-9137-1F30AB8DA411}" srcId="{8FAC2A2C-7122-4E70-973F-0BF7A13B26FF}" destId="{6DF397AB-5013-495D-B8FA-FADCE1EA4211}" srcOrd="0" destOrd="0" parTransId="{B8B7A780-FD0B-4225-9F91-BC181BFABB35}" sibTransId="{80FE1232-631D-4452-B1CA-D55D2DEF3F19}"/>
    <dgm:cxn modelId="{4871B64C-5FAF-4C0C-A9A0-A01D5717191C}" type="presParOf" srcId="{37D821A1-9387-4921-8B4A-E934B695484A}" destId="{AA0270C8-18E4-4589-932E-ABD8438D6127}" srcOrd="0" destOrd="0" presId="urn:microsoft.com/office/officeart/2005/8/layout/hierarchy4"/>
    <dgm:cxn modelId="{6B24A102-AF0C-4185-A993-718A82010DDC}" type="presParOf" srcId="{AA0270C8-18E4-4589-932E-ABD8438D6127}" destId="{ABD1F5FC-D7A2-4EF8-BA41-20ADD604DF5A}" srcOrd="0" destOrd="0" presId="urn:microsoft.com/office/officeart/2005/8/layout/hierarchy4"/>
    <dgm:cxn modelId="{7DE02357-72FD-43CE-AB27-10B77D674E00}" type="presParOf" srcId="{AA0270C8-18E4-4589-932E-ABD8438D6127}" destId="{49622107-E8B9-447A-B6CB-E6443A5D04F4}" srcOrd="1" destOrd="0" presId="urn:microsoft.com/office/officeart/2005/8/layout/hierarchy4"/>
    <dgm:cxn modelId="{56C60EC0-989E-4BDF-B1D3-05574F9A88A1}" type="presParOf" srcId="{AA0270C8-18E4-4589-932E-ABD8438D6127}" destId="{012D0E65-1030-4627-B2C9-C68A56161205}" srcOrd="2" destOrd="0" presId="urn:microsoft.com/office/officeart/2005/8/layout/hierarchy4"/>
    <dgm:cxn modelId="{59727ACF-215D-42E8-AFC7-D84D7A9EC6DF}" type="presParOf" srcId="{012D0E65-1030-4627-B2C9-C68A56161205}" destId="{FA87E5B1-1680-4476-8FC3-3935DF57822E}" srcOrd="0" destOrd="0" presId="urn:microsoft.com/office/officeart/2005/8/layout/hierarchy4"/>
    <dgm:cxn modelId="{466198E2-77A4-46CC-BDCC-61C127BCFA53}" type="presParOf" srcId="{FA87E5B1-1680-4476-8FC3-3935DF57822E}" destId="{D0F35874-2300-4861-A3A3-85562618CA52}" srcOrd="0" destOrd="0" presId="urn:microsoft.com/office/officeart/2005/8/layout/hierarchy4"/>
    <dgm:cxn modelId="{E43FA6B5-3FC6-4245-96B6-1A5F461885E7}" type="presParOf" srcId="{FA87E5B1-1680-4476-8FC3-3935DF57822E}" destId="{9EBF0DA5-C688-4BDA-8FBE-E2562D3C9AD0}" srcOrd="1" destOrd="0" presId="urn:microsoft.com/office/officeart/2005/8/layout/hierarchy4"/>
    <dgm:cxn modelId="{D20F842F-E59A-4B2F-9ECC-7F8813D31768}" type="presParOf" srcId="{012D0E65-1030-4627-B2C9-C68A56161205}" destId="{B51C2B51-B0B8-4AE6-8A0B-D83FC993FBAC}" srcOrd="1" destOrd="0" presId="urn:microsoft.com/office/officeart/2005/8/layout/hierarchy4"/>
    <dgm:cxn modelId="{C264B6B1-E591-4147-9C38-7192D3154930}" type="presParOf" srcId="{012D0E65-1030-4627-B2C9-C68A56161205}" destId="{9B64BE61-27F9-44DF-BA0A-8D6F21190E79}" srcOrd="2" destOrd="0" presId="urn:microsoft.com/office/officeart/2005/8/layout/hierarchy4"/>
    <dgm:cxn modelId="{0CF0D46E-F49A-49F5-A87F-CA58729764ED}" type="presParOf" srcId="{9B64BE61-27F9-44DF-BA0A-8D6F21190E79}" destId="{5E888D66-0770-4760-BF6E-49AAABEA7298}" srcOrd="0" destOrd="0" presId="urn:microsoft.com/office/officeart/2005/8/layout/hierarchy4"/>
    <dgm:cxn modelId="{F4C21CA8-CAFC-4864-9BD2-960BBDBB81C0}" type="presParOf" srcId="{9B64BE61-27F9-44DF-BA0A-8D6F21190E79}" destId="{A5C769EB-F689-4BC5-ADAE-ABFF06980E3F}" srcOrd="1" destOrd="0" presId="urn:microsoft.com/office/officeart/2005/8/layout/hierarchy4"/>
    <dgm:cxn modelId="{D200C9A8-A316-4F72-993B-156BBDDAD15A}" type="presParOf" srcId="{012D0E65-1030-4627-B2C9-C68A56161205}" destId="{698D924B-5134-4BDB-8E9A-C35550C7F413}" srcOrd="3" destOrd="0" presId="urn:microsoft.com/office/officeart/2005/8/layout/hierarchy4"/>
    <dgm:cxn modelId="{4CFF12CA-6873-449E-AD2B-51B9B9AF68C9}" type="presParOf" srcId="{012D0E65-1030-4627-B2C9-C68A56161205}" destId="{33F55597-E7C9-4266-B807-67B7EDEFD9A1}" srcOrd="4" destOrd="0" presId="urn:microsoft.com/office/officeart/2005/8/layout/hierarchy4"/>
    <dgm:cxn modelId="{DB56EA4A-F805-45F8-A70E-A7111B58F519}" type="presParOf" srcId="{33F55597-E7C9-4266-B807-67B7EDEFD9A1}" destId="{03F1E26D-3292-4E7D-B752-2BFFCF79585E}" srcOrd="0" destOrd="0" presId="urn:microsoft.com/office/officeart/2005/8/layout/hierarchy4"/>
    <dgm:cxn modelId="{8D12DAA5-EBF9-4B11-8E66-024232E31A65}" type="presParOf" srcId="{33F55597-E7C9-4266-B807-67B7EDEFD9A1}" destId="{E3DC6D6C-8CF1-4810-9BC8-A544659376E2}" srcOrd="1" destOrd="0" presId="urn:microsoft.com/office/officeart/2005/8/layout/hierarchy4"/>
    <dgm:cxn modelId="{BFEA5A7E-C82E-4499-B232-6075337EBC67}" type="presParOf" srcId="{012D0E65-1030-4627-B2C9-C68A56161205}" destId="{D9E440D2-823E-4AB7-A934-A862C939AADC}" srcOrd="5" destOrd="0" presId="urn:microsoft.com/office/officeart/2005/8/layout/hierarchy4"/>
    <dgm:cxn modelId="{C9807921-92EF-44CF-ABDF-405D3B6CC086}" type="presParOf" srcId="{012D0E65-1030-4627-B2C9-C68A56161205}" destId="{B4FA8D04-22B2-4FC5-9AF0-44DD4525919E}" srcOrd="6" destOrd="0" presId="urn:microsoft.com/office/officeart/2005/8/layout/hierarchy4"/>
    <dgm:cxn modelId="{028576D8-2048-41D7-9ABC-9DE4E874A248}" type="presParOf" srcId="{B4FA8D04-22B2-4FC5-9AF0-44DD4525919E}" destId="{B845EE81-9EA6-43A9-9579-02DCB17C3490}" srcOrd="0" destOrd="0" presId="urn:microsoft.com/office/officeart/2005/8/layout/hierarchy4"/>
    <dgm:cxn modelId="{A5845AA0-E4E5-45B1-8B57-EA5203434BA1}" type="presParOf" srcId="{B4FA8D04-22B2-4FC5-9AF0-44DD4525919E}" destId="{A2B8E077-C344-4DC0-B3CE-780742A869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3680-0AC5-40E8-BC0E-1EE98FCBF58C}">
      <dsp:nvSpPr>
        <dsp:cNvPr id="0" name=""/>
        <dsp:cNvSpPr/>
      </dsp:nvSpPr>
      <dsp:spPr>
        <a:xfrm rot="16200000">
          <a:off x="1429495" y="-1429495"/>
          <a:ext cx="2647370" cy="550636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Autodiagnóstico</a:t>
          </a:r>
          <a:r>
            <a:rPr lang="es-MX" sz="2400" b="0" kern="1200" dirty="0" smtClean="0"/>
            <a:t>, determina capacidad institucional e identifica oportunidades de mejora e innovación.</a:t>
          </a:r>
          <a:endParaRPr lang="es-CO" sz="2400" kern="1200" dirty="0"/>
        </a:p>
      </dsp:txBody>
      <dsp:txXfrm rot="5400000">
        <a:off x="-1" y="1"/>
        <a:ext cx="5506361" cy="1985527"/>
      </dsp:txXfrm>
    </dsp:sp>
    <dsp:sp modelId="{74A47662-F1A7-4342-AD3E-D91AEADC4C56}">
      <dsp:nvSpPr>
        <dsp:cNvPr id="0" name=""/>
        <dsp:cNvSpPr/>
      </dsp:nvSpPr>
      <dsp:spPr>
        <a:xfrm>
          <a:off x="5506361" y="0"/>
          <a:ext cx="5506361" cy="264737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Control interno y Gestión directiva</a:t>
          </a:r>
          <a:r>
            <a:rPr lang="es-MX" sz="2400" b="0" kern="1200" dirty="0" smtClean="0"/>
            <a:t>, enmarcado con los lineamientos de acreditación.</a:t>
          </a:r>
          <a:endParaRPr lang="es-CO" sz="2400" kern="1200" dirty="0"/>
        </a:p>
      </dsp:txBody>
      <dsp:txXfrm>
        <a:off x="5506361" y="0"/>
        <a:ext cx="5506361" cy="1985527"/>
      </dsp:txXfrm>
    </dsp:sp>
    <dsp:sp modelId="{89DA37F1-194D-45D7-9990-7D36D28BFBAA}">
      <dsp:nvSpPr>
        <dsp:cNvPr id="0" name=""/>
        <dsp:cNvSpPr/>
      </dsp:nvSpPr>
      <dsp:spPr>
        <a:xfrm rot="10800000">
          <a:off x="0" y="2647370"/>
          <a:ext cx="5506361" cy="264737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Compromiso</a:t>
          </a:r>
          <a:r>
            <a:rPr lang="es-MX" sz="2400" b="0" kern="1200" dirty="0" smtClean="0"/>
            <a:t>, de todas las instancias directivas, académicas y administrativas con la permanencia y graduación estudiantil.</a:t>
          </a:r>
          <a:endParaRPr lang="es-CO" sz="2400" kern="1200" dirty="0"/>
        </a:p>
      </dsp:txBody>
      <dsp:txXfrm rot="10800000">
        <a:off x="0" y="3309212"/>
        <a:ext cx="5506361" cy="1985527"/>
      </dsp:txXfrm>
    </dsp:sp>
    <dsp:sp modelId="{281585B6-3C7B-49A1-BAF3-3E18C14C0608}">
      <dsp:nvSpPr>
        <dsp:cNvPr id="0" name=""/>
        <dsp:cNvSpPr/>
      </dsp:nvSpPr>
      <dsp:spPr>
        <a:xfrm rot="5400000">
          <a:off x="6935856" y="1217874"/>
          <a:ext cx="2647370" cy="550636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Modelo de gestión de la permanencia y graduación estudiantil</a:t>
          </a:r>
          <a:r>
            <a:rPr lang="es-MX" sz="2400" b="0" kern="1200" dirty="0" smtClean="0"/>
            <a:t>, consistente, probado y nacionalmente reconocido.</a:t>
          </a:r>
          <a:endParaRPr lang="es-CO" sz="2400" kern="1200" dirty="0"/>
        </a:p>
      </dsp:txBody>
      <dsp:txXfrm rot="-5400000">
        <a:off x="5506360" y="3309212"/>
        <a:ext cx="5506361" cy="1985527"/>
      </dsp:txXfrm>
    </dsp:sp>
    <dsp:sp modelId="{645E3A23-E7AF-4EBC-842E-21479C32CD9D}">
      <dsp:nvSpPr>
        <dsp:cNvPr id="0" name=""/>
        <dsp:cNvSpPr/>
      </dsp:nvSpPr>
      <dsp:spPr>
        <a:xfrm>
          <a:off x="3577675" y="1465531"/>
          <a:ext cx="3857371" cy="2183074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/>
            <a:t>Implementar un modelo de gestión de la permanencia y graduación estudiantil eficiente, enmarcado en el mejoramiento de la calidad de la educación superior.</a:t>
          </a:r>
          <a:endParaRPr lang="es-CO" sz="2000" kern="1200" dirty="0"/>
        </a:p>
      </dsp:txBody>
      <dsp:txXfrm>
        <a:off x="3684244" y="1572100"/>
        <a:ext cx="3644233" cy="19699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3338" y="2414"/>
          <a:ext cx="9282355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Fomentar la participación y aporte de diversos agentes en el apoyo a la permanencia para su continuidad y sostenibilidad, de estudiantes identificados en riesgo por factor financiero, a través de la asignación de recursos propios de la institución y vinculación del sector público o privado, para el patrocinio a estudiantes en condiciones de vulnerabilidad.</a:t>
          </a:r>
          <a:endParaRPr lang="es-CO" sz="2400" kern="1200" dirty="0"/>
        </a:p>
      </dsp:txBody>
      <dsp:txXfrm>
        <a:off x="72242" y="71318"/>
        <a:ext cx="9144547" cy="2214755"/>
      </dsp:txXfrm>
    </dsp:sp>
    <dsp:sp modelId="{1680F48C-C2DD-438D-A2EB-D52E4E61801B}">
      <dsp:nvSpPr>
        <dsp:cNvPr id="0" name=""/>
        <dsp:cNvSpPr/>
      </dsp:nvSpPr>
      <dsp:spPr>
        <a:xfrm>
          <a:off x="3338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Servicios de Financiamiento</a:t>
          </a:r>
          <a:endParaRPr lang="es-CO" sz="3100" kern="1200" dirty="0"/>
        </a:p>
      </dsp:txBody>
      <dsp:txXfrm>
        <a:off x="72242" y="2670767"/>
        <a:ext cx="2792228" cy="2214755"/>
      </dsp:txXfrm>
    </dsp:sp>
    <dsp:sp modelId="{9B92899C-3365-4AA4-969B-0173165200DA}">
      <dsp:nvSpPr>
        <dsp:cNvPr id="0" name=""/>
        <dsp:cNvSpPr/>
      </dsp:nvSpPr>
      <dsp:spPr>
        <a:xfrm>
          <a:off x="317949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Fondos de becas</a:t>
          </a:r>
          <a:endParaRPr lang="es-CO" sz="3100" kern="1200" dirty="0"/>
        </a:p>
      </dsp:txBody>
      <dsp:txXfrm>
        <a:off x="3248401" y="2670767"/>
        <a:ext cx="2792228" cy="2214755"/>
      </dsp:txXfrm>
    </dsp:sp>
    <dsp:sp modelId="{A23DB45A-6231-45FB-87CD-21916CAA72C4}">
      <dsp:nvSpPr>
        <dsp:cNvPr id="0" name=""/>
        <dsp:cNvSpPr/>
      </dsp:nvSpPr>
      <dsp:spPr>
        <a:xfrm>
          <a:off x="635565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Convenios de colaboración para el apoyo a estudiantes</a:t>
          </a:r>
          <a:endParaRPr lang="es-CO" sz="3100" kern="1200" dirty="0"/>
        </a:p>
      </dsp:txBody>
      <dsp:txXfrm>
        <a:off x="6424561" y="2670767"/>
        <a:ext cx="2792228" cy="22147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3338" y="2414"/>
          <a:ext cx="9282355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Aunar esfuerzos entre las IES para definir, ejecutar y evaluar estrategias que permitan disminuir la tasa de deserción estudiantil y fortalecer la capacidad institucional para el fomento a la permanencia y graduación estudiantil, a través de la transferencia de conocimiento, experiencias exitosas, metodologías y recursos.</a:t>
          </a:r>
          <a:endParaRPr lang="es-CO" sz="2400" kern="1200" dirty="0"/>
        </a:p>
      </dsp:txBody>
      <dsp:txXfrm>
        <a:off x="72242" y="71318"/>
        <a:ext cx="9144547" cy="2214755"/>
      </dsp:txXfrm>
    </dsp:sp>
    <dsp:sp modelId="{D0F35874-2300-4861-A3A3-85562618CA52}">
      <dsp:nvSpPr>
        <dsp:cNvPr id="0" name=""/>
        <dsp:cNvSpPr/>
      </dsp:nvSpPr>
      <dsp:spPr>
        <a:xfrm>
          <a:off x="3338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Alianzas para la transferencia de conocimiento</a:t>
          </a:r>
          <a:endParaRPr lang="es-CO" sz="2000" kern="1200" dirty="0"/>
        </a:p>
      </dsp:txBody>
      <dsp:txXfrm>
        <a:off x="72242" y="2670767"/>
        <a:ext cx="2792228" cy="2214755"/>
      </dsp:txXfrm>
    </dsp:sp>
    <dsp:sp modelId="{929A06D7-A7B8-47F7-A021-9063BD1A1F87}">
      <dsp:nvSpPr>
        <dsp:cNvPr id="0" name=""/>
        <dsp:cNvSpPr/>
      </dsp:nvSpPr>
      <dsp:spPr>
        <a:xfrm>
          <a:off x="317949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Redes de conocimiento institucional</a:t>
          </a:r>
          <a:endParaRPr lang="es-CO" sz="3300" kern="1200" dirty="0"/>
        </a:p>
      </dsp:txBody>
      <dsp:txXfrm>
        <a:off x="3248401" y="2670767"/>
        <a:ext cx="2792228" cy="2214755"/>
      </dsp:txXfrm>
    </dsp:sp>
    <dsp:sp modelId="{1CD588E1-4AF1-4C19-BD21-84AF62BD0DAA}">
      <dsp:nvSpPr>
        <dsp:cNvPr id="0" name=""/>
        <dsp:cNvSpPr/>
      </dsp:nvSpPr>
      <dsp:spPr>
        <a:xfrm>
          <a:off x="635565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Benchmarking</a:t>
          </a:r>
          <a:endParaRPr lang="es-CO" sz="3300" kern="1200" dirty="0"/>
        </a:p>
      </dsp:txBody>
      <dsp:txXfrm>
        <a:off x="6424561" y="2670767"/>
        <a:ext cx="2792228" cy="22147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AFCB-108A-4D10-AF33-1D547A7DBD1A}">
      <dsp:nvSpPr>
        <dsp:cNvPr id="0" name=""/>
        <dsp:cNvSpPr/>
      </dsp:nvSpPr>
      <dsp:spPr>
        <a:xfrm rot="5400000">
          <a:off x="408339" y="1998925"/>
          <a:ext cx="1218966" cy="20283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1F81D6-01C5-45B3-8CF3-17F9EFD7BEA9}">
      <dsp:nvSpPr>
        <dsp:cNvPr id="0" name=""/>
        <dsp:cNvSpPr/>
      </dsp:nvSpPr>
      <dsp:spPr>
        <a:xfrm>
          <a:off x="204863" y="2604959"/>
          <a:ext cx="1831189" cy="16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/>
            <a:t>Inexistencia: </a:t>
          </a:r>
          <a:r>
            <a:rPr lang="es-MX" sz="1600" kern="1200" smtClean="0"/>
            <a:t>La institución no ha desarrollado acciones relacionadas.</a:t>
          </a:r>
          <a:endParaRPr lang="es-MX" sz="1600" kern="1200"/>
        </a:p>
      </dsp:txBody>
      <dsp:txXfrm>
        <a:off x="204863" y="2604959"/>
        <a:ext cx="1831189" cy="1605145"/>
      </dsp:txXfrm>
    </dsp:sp>
    <dsp:sp modelId="{AC78BB3D-5F93-4EE3-A5D7-E568EF9F1F09}">
      <dsp:nvSpPr>
        <dsp:cNvPr id="0" name=""/>
        <dsp:cNvSpPr/>
      </dsp:nvSpPr>
      <dsp:spPr>
        <a:xfrm>
          <a:off x="1690546" y="1849597"/>
          <a:ext cx="345507" cy="3455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469AA9-920F-4726-A24A-CAA2F7DEB3C7}">
      <dsp:nvSpPr>
        <dsp:cNvPr id="0" name=""/>
        <dsp:cNvSpPr/>
      </dsp:nvSpPr>
      <dsp:spPr>
        <a:xfrm rot="5400000">
          <a:off x="2650073" y="1444205"/>
          <a:ext cx="1218966" cy="20283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270A89-0BEC-4849-B002-94CCA726029A}">
      <dsp:nvSpPr>
        <dsp:cNvPr id="0" name=""/>
        <dsp:cNvSpPr/>
      </dsp:nvSpPr>
      <dsp:spPr>
        <a:xfrm>
          <a:off x="2446597" y="2050240"/>
          <a:ext cx="1831189" cy="16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Existencia: </a:t>
          </a:r>
          <a:r>
            <a:rPr lang="es-MX" sz="1600" kern="1200"/>
            <a:t>Se identifica un desarrollo parcial, incipiente o desarticulado. No se han establecido metas insitucionales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2446597" y="2050240"/>
        <a:ext cx="1831189" cy="1605145"/>
      </dsp:txXfrm>
    </dsp:sp>
    <dsp:sp modelId="{A4014E56-9BAE-4E53-BD85-ABDC077772FF}">
      <dsp:nvSpPr>
        <dsp:cNvPr id="0" name=""/>
        <dsp:cNvSpPr/>
      </dsp:nvSpPr>
      <dsp:spPr>
        <a:xfrm>
          <a:off x="4057336" y="1209585"/>
          <a:ext cx="345507" cy="3455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214AE-9524-40C0-855C-21B5CB78B7B0}">
      <dsp:nvSpPr>
        <dsp:cNvPr id="0" name=""/>
        <dsp:cNvSpPr/>
      </dsp:nvSpPr>
      <dsp:spPr>
        <a:xfrm rot="5400000">
          <a:off x="4891807" y="889486"/>
          <a:ext cx="1218966" cy="20283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B5A066-194F-4DFC-ACC9-64413A6B44BC}">
      <dsp:nvSpPr>
        <dsp:cNvPr id="0" name=""/>
        <dsp:cNvSpPr/>
      </dsp:nvSpPr>
      <dsp:spPr>
        <a:xfrm>
          <a:off x="4688331" y="1495521"/>
          <a:ext cx="1831189" cy="16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Formalización: </a:t>
          </a:r>
          <a:r>
            <a:rPr lang="es-MX" sz="1600" b="0" kern="1200"/>
            <a:t>Se observa incorporación en el PEI, normatividad, procesos, pero las acciones se encuentran en un nivel bajo de articulación y operación.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/>
        </a:p>
      </dsp:txBody>
      <dsp:txXfrm>
        <a:off x="4688331" y="1495521"/>
        <a:ext cx="1831189" cy="1605145"/>
      </dsp:txXfrm>
    </dsp:sp>
    <dsp:sp modelId="{19F09F31-FB31-417A-8788-3AA5EF0D94C1}">
      <dsp:nvSpPr>
        <dsp:cNvPr id="0" name=""/>
        <dsp:cNvSpPr/>
      </dsp:nvSpPr>
      <dsp:spPr>
        <a:xfrm>
          <a:off x="6174014" y="740158"/>
          <a:ext cx="345507" cy="3455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D5B6D6-99FA-4398-AFE9-2FD5F881D14C}">
      <dsp:nvSpPr>
        <dsp:cNvPr id="0" name=""/>
        <dsp:cNvSpPr/>
      </dsp:nvSpPr>
      <dsp:spPr>
        <a:xfrm rot="5400000">
          <a:off x="7133541" y="334767"/>
          <a:ext cx="1218966" cy="20283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31902C-F13B-492D-B03B-16B93597AFFC}">
      <dsp:nvSpPr>
        <dsp:cNvPr id="0" name=""/>
        <dsp:cNvSpPr/>
      </dsp:nvSpPr>
      <dsp:spPr>
        <a:xfrm>
          <a:off x="6930065" y="940801"/>
          <a:ext cx="1831189" cy="16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Apropiación</a:t>
          </a:r>
          <a:r>
            <a:rPr lang="es-MX" sz="1600" kern="1200"/>
            <a:t>: Se evidencia procesos en operación, existe un nivel alto de desarrollo y articulación, ha sido difundido ampliamente y es reconocido por los miembros de la comunidad académica. Aún no se realiza un proceso sistemático de evaluación y mejoramiento</a:t>
          </a:r>
        </a:p>
      </dsp:txBody>
      <dsp:txXfrm>
        <a:off x="6930065" y="940801"/>
        <a:ext cx="1831189" cy="1605145"/>
      </dsp:txXfrm>
    </dsp:sp>
    <dsp:sp modelId="{563C061E-A263-4B9D-ABCB-513FC6299856}">
      <dsp:nvSpPr>
        <dsp:cNvPr id="0" name=""/>
        <dsp:cNvSpPr/>
      </dsp:nvSpPr>
      <dsp:spPr>
        <a:xfrm>
          <a:off x="8415747" y="185439"/>
          <a:ext cx="345507" cy="3455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1151E-AEAF-43A9-B2D8-A30F7EDEDADA}">
      <dsp:nvSpPr>
        <dsp:cNvPr id="0" name=""/>
        <dsp:cNvSpPr/>
      </dsp:nvSpPr>
      <dsp:spPr>
        <a:xfrm rot="5400000">
          <a:off x="9375275" y="-219951"/>
          <a:ext cx="1218966" cy="20283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4110B7-579C-4955-B76F-501EAC9E1AEC}">
      <dsp:nvSpPr>
        <dsp:cNvPr id="0" name=""/>
        <dsp:cNvSpPr/>
      </dsp:nvSpPr>
      <dsp:spPr>
        <a:xfrm>
          <a:off x="9171799" y="386082"/>
          <a:ext cx="1831189" cy="16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Evaluación: </a:t>
          </a:r>
          <a:r>
            <a:rPr lang="es-MX" sz="1600" b="0" kern="1200"/>
            <a:t>Se evidencia procesos de seguimiento y evaluación que permiten el ajuste, mejora y mantenimiento de los procesos.</a:t>
          </a:r>
          <a:endParaRPr lang="es-MX" sz="1600" b="1" kern="1200"/>
        </a:p>
      </dsp:txBody>
      <dsp:txXfrm>
        <a:off x="9171799" y="386082"/>
        <a:ext cx="1831189" cy="1605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D3872-971B-435D-AD09-FB4CC4D1E92F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13500000"/>
            <a:gd name="adj2" fmla="val 162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28651-3054-4F35-8C25-B0F5B0DF246E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10800000"/>
            <a:gd name="adj2" fmla="val 135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C1C8B-F780-4A3D-94CB-225091638DF9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8100000"/>
            <a:gd name="adj2" fmla="val 108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6E821-03C9-48CB-A98C-233E18E9E0D8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5400000"/>
            <a:gd name="adj2" fmla="val 81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05B84-0FA1-46C8-BD3B-8E3E71D29E34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2700000"/>
            <a:gd name="adj2" fmla="val 54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73479-9109-4515-81F2-CFD433725C73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0"/>
            <a:gd name="adj2" fmla="val 27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FAC9-BAD6-4D69-BB4F-42E703023B32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18900000"/>
            <a:gd name="adj2" fmla="val 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F90BD-4BB1-4E13-8889-53368613152B}">
      <dsp:nvSpPr>
        <dsp:cNvPr id="0" name=""/>
        <dsp:cNvSpPr/>
      </dsp:nvSpPr>
      <dsp:spPr>
        <a:xfrm>
          <a:off x="2986051" y="468676"/>
          <a:ext cx="4203219" cy="4203219"/>
        </a:xfrm>
        <a:prstGeom prst="blockArc">
          <a:avLst>
            <a:gd name="adj1" fmla="val 16200000"/>
            <a:gd name="adj2" fmla="val 189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E089E-9361-4813-9ED3-E5075DE2F698}">
      <dsp:nvSpPr>
        <dsp:cNvPr id="0" name=""/>
        <dsp:cNvSpPr/>
      </dsp:nvSpPr>
      <dsp:spPr>
        <a:xfrm>
          <a:off x="4370966" y="1853591"/>
          <a:ext cx="1433389" cy="1433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Capacidad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institucional</a:t>
          </a:r>
          <a:endParaRPr lang="es-MX" sz="1500" kern="1200" dirty="0"/>
        </a:p>
      </dsp:txBody>
      <dsp:txXfrm>
        <a:off x="4580881" y="2063506"/>
        <a:ext cx="1013559" cy="1013559"/>
      </dsp:txXfrm>
    </dsp:sp>
    <dsp:sp modelId="{4096E84A-4964-4E1A-A1B0-8B46DC89A65A}">
      <dsp:nvSpPr>
        <dsp:cNvPr id="0" name=""/>
        <dsp:cNvSpPr/>
      </dsp:nvSpPr>
      <dsp:spPr>
        <a:xfrm>
          <a:off x="4585975" y="3111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.</a:t>
          </a:r>
          <a:endParaRPr lang="es-MX" sz="1500" kern="1200" dirty="0"/>
        </a:p>
      </dsp:txBody>
      <dsp:txXfrm>
        <a:off x="4732915" y="150051"/>
        <a:ext cx="709492" cy="709492"/>
      </dsp:txXfrm>
    </dsp:sp>
    <dsp:sp modelId="{B486C368-5595-4A41-A457-8FBEC322B2B5}">
      <dsp:nvSpPr>
        <dsp:cNvPr id="0" name=""/>
        <dsp:cNvSpPr/>
      </dsp:nvSpPr>
      <dsp:spPr>
        <a:xfrm>
          <a:off x="6046496" y="608079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.</a:t>
          </a:r>
          <a:endParaRPr lang="es-MX" sz="1500" kern="1200" dirty="0"/>
        </a:p>
      </dsp:txBody>
      <dsp:txXfrm>
        <a:off x="6193436" y="755019"/>
        <a:ext cx="709492" cy="709492"/>
      </dsp:txXfrm>
    </dsp:sp>
    <dsp:sp modelId="{DC95DF5A-6E9F-4E95-B150-5AFD2E3756ED}">
      <dsp:nvSpPr>
        <dsp:cNvPr id="0" name=""/>
        <dsp:cNvSpPr/>
      </dsp:nvSpPr>
      <dsp:spPr>
        <a:xfrm>
          <a:off x="6651463" y="2068599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.</a:t>
          </a:r>
          <a:endParaRPr lang="es-MX" sz="1500" kern="1200" dirty="0"/>
        </a:p>
      </dsp:txBody>
      <dsp:txXfrm>
        <a:off x="6798403" y="2215539"/>
        <a:ext cx="709492" cy="709492"/>
      </dsp:txXfrm>
    </dsp:sp>
    <dsp:sp modelId="{0D7F7527-8D07-41B4-8EE5-976506675EAB}">
      <dsp:nvSpPr>
        <dsp:cNvPr id="0" name=""/>
        <dsp:cNvSpPr/>
      </dsp:nvSpPr>
      <dsp:spPr>
        <a:xfrm>
          <a:off x="6046496" y="3529120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.</a:t>
          </a:r>
          <a:endParaRPr lang="es-MX" sz="1500" kern="1200" dirty="0"/>
        </a:p>
      </dsp:txBody>
      <dsp:txXfrm>
        <a:off x="6193436" y="3676060"/>
        <a:ext cx="709492" cy="709492"/>
      </dsp:txXfrm>
    </dsp:sp>
    <dsp:sp modelId="{B26CE612-AF62-46A7-877F-4D475ED17DFF}">
      <dsp:nvSpPr>
        <dsp:cNvPr id="0" name=""/>
        <dsp:cNvSpPr/>
      </dsp:nvSpPr>
      <dsp:spPr>
        <a:xfrm>
          <a:off x="4585975" y="4134088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.</a:t>
          </a:r>
          <a:endParaRPr lang="es-MX" sz="1500" kern="1200" dirty="0"/>
        </a:p>
      </dsp:txBody>
      <dsp:txXfrm>
        <a:off x="4732915" y="4281028"/>
        <a:ext cx="709492" cy="709492"/>
      </dsp:txXfrm>
    </dsp:sp>
    <dsp:sp modelId="{B19DF505-C29C-4EDB-A850-DFB586D745B9}">
      <dsp:nvSpPr>
        <dsp:cNvPr id="0" name=""/>
        <dsp:cNvSpPr/>
      </dsp:nvSpPr>
      <dsp:spPr>
        <a:xfrm>
          <a:off x="3125454" y="3529120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3272394" y="3676060"/>
        <a:ext cx="709492" cy="709492"/>
      </dsp:txXfrm>
    </dsp:sp>
    <dsp:sp modelId="{F7B61571-8E78-4478-BF45-7EC2A14AD3A1}">
      <dsp:nvSpPr>
        <dsp:cNvPr id="0" name=""/>
        <dsp:cNvSpPr/>
      </dsp:nvSpPr>
      <dsp:spPr>
        <a:xfrm>
          <a:off x="2520487" y="2068599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2667427" y="2215539"/>
        <a:ext cx="709492" cy="709492"/>
      </dsp:txXfrm>
    </dsp:sp>
    <dsp:sp modelId="{61FAF31D-B8FB-43DC-B633-3B7FF81CEF36}">
      <dsp:nvSpPr>
        <dsp:cNvPr id="0" name=""/>
        <dsp:cNvSpPr/>
      </dsp:nvSpPr>
      <dsp:spPr>
        <a:xfrm>
          <a:off x="3125454" y="608079"/>
          <a:ext cx="1003372" cy="10033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3272394" y="755019"/>
        <a:ext cx="709492" cy="709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1501" y="2414"/>
          <a:ext cx="9286029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Generar en los diferentes miembros de la comunidad académica, la cultura de la promoción, a partir de la definición y aprobación de políticas, estrategias, procesos y procedimientos que involucren, guíen y articulen la actuación de los miembros y  soporten las estrategias de apoyo a los estudiantes. </a:t>
          </a:r>
          <a:endParaRPr lang="es-CO" sz="2700" kern="1200" dirty="0"/>
        </a:p>
      </dsp:txBody>
      <dsp:txXfrm>
        <a:off x="70405" y="71318"/>
        <a:ext cx="9148221" cy="2214755"/>
      </dsp:txXfrm>
    </dsp:sp>
    <dsp:sp modelId="{D0F35874-2300-4861-A3A3-85562618CA52}">
      <dsp:nvSpPr>
        <dsp:cNvPr id="0" name=""/>
        <dsp:cNvSpPr/>
      </dsp:nvSpPr>
      <dsp:spPr>
        <a:xfrm>
          <a:off x="1501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Política de Permanencia y Graduación estudiantil</a:t>
          </a:r>
          <a:endParaRPr lang="es-CO" sz="2400" kern="1200" dirty="0"/>
        </a:p>
      </dsp:txBody>
      <dsp:txXfrm>
        <a:off x="65466" y="2665828"/>
        <a:ext cx="2055990" cy="2224633"/>
      </dsp:txXfrm>
    </dsp:sp>
    <dsp:sp modelId="{E5D760AF-EFCC-4FB8-A905-E372DBAF0EFD}">
      <dsp:nvSpPr>
        <dsp:cNvPr id="0" name=""/>
        <dsp:cNvSpPr/>
      </dsp:nvSpPr>
      <dsp:spPr>
        <a:xfrm>
          <a:off x="236887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Autoridad y responsabilidad para la gestión del modelo</a:t>
          </a:r>
          <a:endParaRPr lang="es-CO" sz="2400" kern="1200" dirty="0"/>
        </a:p>
      </dsp:txBody>
      <dsp:txXfrm>
        <a:off x="2432835" y="2665828"/>
        <a:ext cx="2055990" cy="2224633"/>
      </dsp:txXfrm>
    </dsp:sp>
    <dsp:sp modelId="{BCDC6267-9575-400D-8791-E700FDDA482B}">
      <dsp:nvSpPr>
        <dsp:cNvPr id="0" name=""/>
        <dsp:cNvSpPr/>
      </dsp:nvSpPr>
      <dsp:spPr>
        <a:xfrm>
          <a:off x="473624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Informes de gestión de permanencia para la toma de decisiones institucionales</a:t>
          </a:r>
          <a:endParaRPr lang="es-CO" sz="2400" kern="1200" dirty="0"/>
        </a:p>
      </dsp:txBody>
      <dsp:txXfrm>
        <a:off x="4800205" y="2665828"/>
        <a:ext cx="2055990" cy="2224633"/>
      </dsp:txXfrm>
    </dsp:sp>
    <dsp:sp modelId="{EF714153-9B21-41C5-87AF-66F1A6B64CE2}">
      <dsp:nvSpPr>
        <dsp:cNvPr id="0" name=""/>
        <dsp:cNvSpPr/>
      </dsp:nvSpPr>
      <dsp:spPr>
        <a:xfrm>
          <a:off x="710361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Plan estratégico de comunicación</a:t>
          </a:r>
          <a:endParaRPr lang="es-CO" sz="2400" kern="1200" dirty="0"/>
        </a:p>
      </dsp:txBody>
      <dsp:txXfrm>
        <a:off x="7167575" y="2665828"/>
        <a:ext cx="2055990" cy="2224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1501" y="2414"/>
          <a:ext cx="9286029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Seguimiento periódico y detección de alertas tempranas para identificar el riesgo de deserción por estudiante y el costo generado. Evaluar el impacto de las estrategias que desarrollan las instituciones. Información completa, veraz y oportuna en la IES, que les permita conocer su situación institucional y diseñar estrategias específicas y pertinentes a su contexto</a:t>
          </a:r>
          <a:endParaRPr lang="es-CO" sz="2400" kern="1200" dirty="0"/>
        </a:p>
      </dsp:txBody>
      <dsp:txXfrm>
        <a:off x="70405" y="71318"/>
        <a:ext cx="9148221" cy="2214755"/>
      </dsp:txXfrm>
    </dsp:sp>
    <dsp:sp modelId="{D0F35874-2300-4861-A3A3-85562618CA52}">
      <dsp:nvSpPr>
        <dsp:cNvPr id="0" name=""/>
        <dsp:cNvSpPr/>
      </dsp:nvSpPr>
      <dsp:spPr>
        <a:xfrm>
          <a:off x="1501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Caracterización de estudiantes</a:t>
          </a:r>
          <a:endParaRPr lang="es-CO" sz="2400" kern="1200" dirty="0"/>
        </a:p>
      </dsp:txBody>
      <dsp:txXfrm>
        <a:off x="65466" y="2665828"/>
        <a:ext cx="2055990" cy="2224633"/>
      </dsp:txXfrm>
    </dsp:sp>
    <dsp:sp modelId="{E5D760AF-EFCC-4FB8-A905-E372DBAF0EFD}">
      <dsp:nvSpPr>
        <dsp:cNvPr id="0" name=""/>
        <dsp:cNvSpPr/>
      </dsp:nvSpPr>
      <dsp:spPr>
        <a:xfrm>
          <a:off x="236887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Uso de SPADIES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Sistema de alertas tempranas</a:t>
          </a:r>
          <a:endParaRPr lang="es-CO" sz="2400" kern="1200" dirty="0"/>
        </a:p>
      </dsp:txBody>
      <dsp:txXfrm>
        <a:off x="2432835" y="2665828"/>
        <a:ext cx="2055990" cy="2224633"/>
      </dsp:txXfrm>
    </dsp:sp>
    <dsp:sp modelId="{BCDC6267-9575-400D-8791-E700FDDA482B}">
      <dsp:nvSpPr>
        <dsp:cNvPr id="0" name=""/>
        <dsp:cNvSpPr/>
      </dsp:nvSpPr>
      <dsp:spPr>
        <a:xfrm>
          <a:off x="473624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Análisis y beneficios de la retención estudiantil</a:t>
          </a:r>
          <a:endParaRPr lang="es-CO" sz="2400" kern="1200" dirty="0"/>
        </a:p>
      </dsp:txBody>
      <dsp:txXfrm>
        <a:off x="4800205" y="2665828"/>
        <a:ext cx="2055990" cy="2224633"/>
      </dsp:txXfrm>
    </dsp:sp>
    <dsp:sp modelId="{EF714153-9B21-41C5-87AF-66F1A6B64CE2}">
      <dsp:nvSpPr>
        <dsp:cNvPr id="0" name=""/>
        <dsp:cNvSpPr/>
      </dsp:nvSpPr>
      <dsp:spPr>
        <a:xfrm>
          <a:off x="710361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Seguimiento y evaluación de impacto</a:t>
          </a:r>
          <a:endParaRPr lang="es-CO" sz="2400" kern="1200" dirty="0"/>
        </a:p>
      </dsp:txBody>
      <dsp:txXfrm>
        <a:off x="7167575" y="2665828"/>
        <a:ext cx="2055990" cy="2224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FEA7-BB45-4F2D-8878-C94BC208E4E3}">
      <dsp:nvSpPr>
        <dsp:cNvPr id="0" name=""/>
        <dsp:cNvSpPr/>
      </dsp:nvSpPr>
      <dsp:spPr>
        <a:xfrm>
          <a:off x="4397909" y="1755762"/>
          <a:ext cx="3213327" cy="1351916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SPADIES</a:t>
          </a:r>
          <a:endParaRPr lang="es-CO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8490" y="1953746"/>
        <a:ext cx="2272165" cy="955948"/>
      </dsp:txXfrm>
    </dsp:sp>
    <dsp:sp modelId="{BD0716AA-02D8-4149-99D8-E0C6554696BB}">
      <dsp:nvSpPr>
        <dsp:cNvPr id="0" name=""/>
        <dsp:cNvSpPr/>
      </dsp:nvSpPr>
      <dsp:spPr>
        <a:xfrm rot="16200000">
          <a:off x="5923964" y="1397089"/>
          <a:ext cx="161216" cy="422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8147" y="1505730"/>
        <a:ext cx="112851" cy="253375"/>
      </dsp:txXfrm>
    </dsp:sp>
    <dsp:sp modelId="{F7196780-FB69-4758-9D60-6F5E084B7ED3}">
      <dsp:nvSpPr>
        <dsp:cNvPr id="0" name=""/>
        <dsp:cNvSpPr/>
      </dsp:nvSpPr>
      <dsp:spPr>
        <a:xfrm>
          <a:off x="4325336" y="-65314"/>
          <a:ext cx="3358471" cy="15168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Desarrolla y administra el sistema.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Analiza el fenómeno , diseña  y evalúa las  políticas publicas para contrarrestar la deserción</a:t>
          </a:r>
          <a:endParaRPr lang="es-CO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7173" y="156830"/>
        <a:ext cx="2374797" cy="1072607"/>
      </dsp:txXfrm>
    </dsp:sp>
    <dsp:sp modelId="{07ACDBA3-1467-4E8B-9AD5-DA3638382E6F}">
      <dsp:nvSpPr>
        <dsp:cNvPr id="0" name=""/>
        <dsp:cNvSpPr/>
      </dsp:nvSpPr>
      <dsp:spPr>
        <a:xfrm rot="243">
          <a:off x="7779946" y="2220715"/>
          <a:ext cx="406437" cy="422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9946" y="2305169"/>
        <a:ext cx="284506" cy="253375"/>
      </dsp:txXfrm>
    </dsp:sp>
    <dsp:sp modelId="{B68EB7DC-A324-406D-8DB5-DC0D68BF7C82}">
      <dsp:nvSpPr>
        <dsp:cNvPr id="0" name=""/>
        <dsp:cNvSpPr/>
      </dsp:nvSpPr>
      <dsp:spPr>
        <a:xfrm>
          <a:off x="8378100" y="1691257"/>
          <a:ext cx="2101831" cy="14814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ICETEX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Aporta información de créditos y evalúa la efectividad de los mismos</a:t>
          </a:r>
          <a:endParaRPr lang="en-US" sz="1400" b="1" kern="1200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1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5906" y="1908204"/>
        <a:ext cx="1486219" cy="1047516"/>
      </dsp:txXfrm>
    </dsp:sp>
    <dsp:sp modelId="{60FC7254-4735-48A2-B248-6BAD4D64F371}">
      <dsp:nvSpPr>
        <dsp:cNvPr id="0" name=""/>
        <dsp:cNvSpPr/>
      </dsp:nvSpPr>
      <dsp:spPr>
        <a:xfrm rot="5400000">
          <a:off x="5887545" y="3110715"/>
          <a:ext cx="234054" cy="422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2653" y="3160065"/>
        <a:ext cx="163838" cy="253375"/>
      </dsp:txXfrm>
    </dsp:sp>
    <dsp:sp modelId="{411FC2A4-2B93-44B3-8F33-06017568FA7C}">
      <dsp:nvSpPr>
        <dsp:cNvPr id="0" name=""/>
        <dsp:cNvSpPr/>
      </dsp:nvSpPr>
      <dsp:spPr>
        <a:xfrm>
          <a:off x="4332696" y="3549291"/>
          <a:ext cx="3343753" cy="12420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ICFES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Aporta información de las pruebas de estado y socioeconómica registrada en los formularios de las pruebas</a:t>
          </a:r>
          <a:endParaRPr lang="es-CO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2377" y="3731183"/>
        <a:ext cx="2364391" cy="878249"/>
      </dsp:txXfrm>
    </dsp:sp>
    <dsp:sp modelId="{305C18B9-07B8-459D-A8C0-003C7BEF5F34}">
      <dsp:nvSpPr>
        <dsp:cNvPr id="0" name=""/>
        <dsp:cNvSpPr/>
      </dsp:nvSpPr>
      <dsp:spPr>
        <a:xfrm rot="10777509">
          <a:off x="4074119" y="2232456"/>
          <a:ext cx="228951" cy="422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42803" y="2316689"/>
        <a:ext cx="160266" cy="253375"/>
      </dsp:txXfrm>
    </dsp:sp>
    <dsp:sp modelId="{704020AD-7FBC-4FE0-94D7-35E80ACE530B}">
      <dsp:nvSpPr>
        <dsp:cNvPr id="0" name=""/>
        <dsp:cNvSpPr/>
      </dsp:nvSpPr>
      <dsp:spPr>
        <a:xfrm>
          <a:off x="1508295" y="1832080"/>
          <a:ext cx="2457935" cy="12420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Reportan información semestralmente.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Analizan el fenómeno y la efectividad de las medidas tomadas</a:t>
          </a:r>
          <a:endParaRPr lang="es-CO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251" y="2013972"/>
        <a:ext cx="1738023" cy="878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3728" y="2414"/>
          <a:ext cx="9281575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Integrar procesos de investigación académica y evaluación de docentes para desarrollar competencias pedagógicas y actualizar metodologías, que optimice el desempeño y la excelencia académica a través de la implementación y uso de TIC. Visibilizar la permanencia y la graduación en los procesos de renovación de registro calificado y acreditación de alta calidad.</a:t>
          </a:r>
          <a:endParaRPr lang="es-CO" sz="2400" kern="1200" dirty="0"/>
        </a:p>
      </dsp:txBody>
      <dsp:txXfrm>
        <a:off x="72632" y="71318"/>
        <a:ext cx="9143767" cy="2214755"/>
      </dsp:txXfrm>
    </dsp:sp>
    <dsp:sp modelId="{D0F35874-2300-4861-A3A3-85562618CA52}">
      <dsp:nvSpPr>
        <dsp:cNvPr id="0" name=""/>
        <dsp:cNvSpPr/>
      </dsp:nvSpPr>
      <dsp:spPr>
        <a:xfrm>
          <a:off x="3728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Fortalecimiento de la gestión curricular</a:t>
          </a:r>
          <a:endParaRPr lang="es-CO" sz="2000" kern="1200" dirty="0"/>
        </a:p>
      </dsp:txBody>
      <dsp:txXfrm>
        <a:off x="54674" y="2652809"/>
        <a:ext cx="1637533" cy="2250671"/>
      </dsp:txXfrm>
    </dsp:sp>
    <dsp:sp modelId="{E5D760AF-EFCC-4FB8-A905-E372DBAF0EFD}">
      <dsp:nvSpPr>
        <dsp:cNvPr id="0" name=""/>
        <dsp:cNvSpPr/>
      </dsp:nvSpPr>
      <dsp:spPr>
        <a:xfrm>
          <a:off x="1889265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Plan de Formación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 Evaluación docente</a:t>
          </a:r>
          <a:endParaRPr lang="es-CO" sz="2000" kern="1200" dirty="0"/>
        </a:p>
      </dsp:txBody>
      <dsp:txXfrm>
        <a:off x="1940211" y="2652809"/>
        <a:ext cx="1637533" cy="2250671"/>
      </dsp:txXfrm>
    </dsp:sp>
    <dsp:sp modelId="{BCDC6267-9575-400D-8791-E700FDDA482B}">
      <dsp:nvSpPr>
        <dsp:cNvPr id="0" name=""/>
        <dsp:cNvSpPr/>
      </dsp:nvSpPr>
      <dsp:spPr>
        <a:xfrm>
          <a:off x="3774803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err="1" smtClean="0"/>
            <a:t>Metodol</a:t>
          </a:r>
          <a:r>
            <a:rPr lang="es-CO" sz="2000" kern="1200" dirty="0" smtClean="0"/>
            <a:t>.  de enseñanza basada en Estilos de Aprendizaje</a:t>
          </a:r>
          <a:endParaRPr lang="es-CO" sz="2000" kern="1200" dirty="0"/>
        </a:p>
      </dsp:txBody>
      <dsp:txXfrm>
        <a:off x="3825749" y="2652809"/>
        <a:ext cx="1637533" cy="2250671"/>
      </dsp:txXfrm>
    </dsp:sp>
    <dsp:sp modelId="{EF714153-9B21-41C5-87AF-66F1A6B64CE2}">
      <dsp:nvSpPr>
        <dsp:cNvPr id="0" name=""/>
        <dsp:cNvSpPr/>
      </dsp:nvSpPr>
      <dsp:spPr>
        <a:xfrm>
          <a:off x="5660340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Aulas Virtuales de Aprendizaje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Objeto virtual de aprendizaje – OVA</a:t>
          </a:r>
          <a:endParaRPr lang="es-CO" sz="2000" kern="1200" dirty="0"/>
        </a:p>
      </dsp:txBody>
      <dsp:txXfrm>
        <a:off x="5711286" y="2652809"/>
        <a:ext cx="1637533" cy="2250671"/>
      </dsp:txXfrm>
    </dsp:sp>
    <dsp:sp modelId="{3ABEE0F0-6013-4F66-9299-27E17D7F779F}">
      <dsp:nvSpPr>
        <dsp:cNvPr id="0" name=""/>
        <dsp:cNvSpPr/>
      </dsp:nvSpPr>
      <dsp:spPr>
        <a:xfrm>
          <a:off x="7545878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Monitorias, Tutoría, Consejería</a:t>
          </a:r>
          <a:endParaRPr lang="es-CO" sz="2000" kern="1200" dirty="0"/>
        </a:p>
      </dsp:txBody>
      <dsp:txXfrm>
        <a:off x="7596824" y="2652809"/>
        <a:ext cx="1637533" cy="2250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3338" y="2414"/>
          <a:ext cx="9282355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Conformar alianzas que fortalezcan el trabajo conjunto entre los docentes de la media y de las IES para movilizar la demanda a la educación superior con estrategias de nivelación académica para el mejoramiento de las competencias; y fomentar la orientación socio-ocupacional (autoconocimiento, oferta educación superior y mundo del trabajo).</a:t>
          </a:r>
          <a:endParaRPr lang="es-CO" sz="2400" kern="1200" dirty="0"/>
        </a:p>
      </dsp:txBody>
      <dsp:txXfrm>
        <a:off x="72242" y="71318"/>
        <a:ext cx="9144547" cy="2214755"/>
      </dsp:txXfrm>
    </dsp:sp>
    <dsp:sp modelId="{E5D760AF-EFCC-4FB8-A905-E372DBAF0EFD}">
      <dsp:nvSpPr>
        <dsp:cNvPr id="0" name=""/>
        <dsp:cNvSpPr/>
      </dsp:nvSpPr>
      <dsp:spPr>
        <a:xfrm>
          <a:off x="3338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Nivelación y refuerzo académico en competencias para la educación superior.</a:t>
          </a:r>
          <a:endParaRPr lang="es-CO" sz="2000" kern="1200" dirty="0"/>
        </a:p>
      </dsp:txBody>
      <dsp:txXfrm>
        <a:off x="72242" y="2670767"/>
        <a:ext cx="2792228" cy="2214755"/>
      </dsp:txXfrm>
    </dsp:sp>
    <dsp:sp modelId="{BCDC6267-9575-400D-8791-E700FDDA482B}">
      <dsp:nvSpPr>
        <dsp:cNvPr id="0" name=""/>
        <dsp:cNvSpPr/>
      </dsp:nvSpPr>
      <dsp:spPr>
        <a:xfrm>
          <a:off x="317949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Articulación y cualificación a docentes de la Educación Media</a:t>
          </a:r>
          <a:endParaRPr lang="es-CO" sz="2000" kern="1200" dirty="0"/>
        </a:p>
      </dsp:txBody>
      <dsp:txXfrm>
        <a:off x="3248401" y="2670767"/>
        <a:ext cx="2792228" cy="2214755"/>
      </dsp:txXfrm>
    </dsp:sp>
    <dsp:sp modelId="{EF714153-9B21-41C5-87AF-66F1A6B64CE2}">
      <dsp:nvSpPr>
        <dsp:cNvPr id="0" name=""/>
        <dsp:cNvSpPr/>
      </dsp:nvSpPr>
      <dsp:spPr>
        <a:xfrm>
          <a:off x="6355657" y="2601863"/>
          <a:ext cx="2930036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Acompañamiento para la vinculación a la educación superior</a:t>
          </a:r>
          <a:endParaRPr lang="es-CO" sz="2000" kern="1200" dirty="0"/>
        </a:p>
      </dsp:txBody>
      <dsp:txXfrm>
        <a:off x="6424561" y="2670767"/>
        <a:ext cx="2792228" cy="2214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3728" y="2414"/>
          <a:ext cx="9281575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Definir y articular programas de acompañamiento integral a estudiantes, con el fin de aumentar su cobertura e impacto. Se busca generar estrategias que le permitan a la institución orientar al estudiante, desde el inicio de su programa académico hasta la culminación exitosa del mismo. </a:t>
          </a:r>
          <a:endParaRPr lang="es-CO" sz="2400" kern="1200" dirty="0"/>
        </a:p>
      </dsp:txBody>
      <dsp:txXfrm>
        <a:off x="72632" y="71318"/>
        <a:ext cx="9143767" cy="2214755"/>
      </dsp:txXfrm>
    </dsp:sp>
    <dsp:sp modelId="{D0F35874-2300-4861-A3A3-85562618CA52}">
      <dsp:nvSpPr>
        <dsp:cNvPr id="0" name=""/>
        <dsp:cNvSpPr/>
      </dsp:nvSpPr>
      <dsp:spPr>
        <a:xfrm>
          <a:off x="3728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Fortalecimiento del Bienestar Institucional</a:t>
          </a:r>
          <a:endParaRPr lang="es-CO" sz="2000" kern="1200" dirty="0"/>
        </a:p>
      </dsp:txBody>
      <dsp:txXfrm>
        <a:off x="54674" y="2652809"/>
        <a:ext cx="1637533" cy="2250671"/>
      </dsp:txXfrm>
    </dsp:sp>
    <dsp:sp modelId="{EE884A43-788C-43BE-9C19-96BDA700DB72}">
      <dsp:nvSpPr>
        <dsp:cNvPr id="0" name=""/>
        <dsp:cNvSpPr/>
      </dsp:nvSpPr>
      <dsp:spPr>
        <a:xfrm>
          <a:off x="1889265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Proceso de inducción</a:t>
          </a:r>
          <a:endParaRPr lang="es-CO" sz="2100" kern="1200" dirty="0"/>
        </a:p>
      </dsp:txBody>
      <dsp:txXfrm>
        <a:off x="1940211" y="2652809"/>
        <a:ext cx="1637533" cy="2250671"/>
      </dsp:txXfrm>
    </dsp:sp>
    <dsp:sp modelId="{729C7B07-BE5B-491B-A93C-6ECF81A2EB84}">
      <dsp:nvSpPr>
        <dsp:cNvPr id="0" name=""/>
        <dsp:cNvSpPr/>
      </dsp:nvSpPr>
      <dsp:spPr>
        <a:xfrm>
          <a:off x="3774803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Orientación frente a Crisis de Carrera y Adaptación</a:t>
          </a:r>
        </a:p>
      </dsp:txBody>
      <dsp:txXfrm>
        <a:off x="3825749" y="2652809"/>
        <a:ext cx="1637533" cy="2250671"/>
      </dsp:txXfrm>
    </dsp:sp>
    <dsp:sp modelId="{FB4B247B-24DD-408A-9C08-7EB9722C0DEE}">
      <dsp:nvSpPr>
        <dsp:cNvPr id="0" name=""/>
        <dsp:cNvSpPr/>
      </dsp:nvSpPr>
      <dsp:spPr>
        <a:xfrm>
          <a:off x="5660340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Orientación para  trabajo de grado y prácticas</a:t>
          </a:r>
          <a:endParaRPr lang="es-CO" sz="2100" kern="1200" dirty="0"/>
        </a:p>
      </dsp:txBody>
      <dsp:txXfrm>
        <a:off x="5711286" y="2652809"/>
        <a:ext cx="1637533" cy="2250671"/>
      </dsp:txXfrm>
    </dsp:sp>
    <dsp:sp modelId="{D74BD596-F22B-4B22-9D6B-8E6963F8DC0C}">
      <dsp:nvSpPr>
        <dsp:cNvPr id="0" name=""/>
        <dsp:cNvSpPr/>
      </dsp:nvSpPr>
      <dsp:spPr>
        <a:xfrm>
          <a:off x="7545878" y="2601863"/>
          <a:ext cx="1739425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Servicios para ingreso al mundo laboral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Observatorio de graduados</a:t>
          </a:r>
          <a:endParaRPr lang="es-CO" sz="2100" kern="1200" dirty="0" smtClean="0"/>
        </a:p>
      </dsp:txBody>
      <dsp:txXfrm>
        <a:off x="7596824" y="2652809"/>
        <a:ext cx="1637533" cy="2250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1F5FC-D7A2-4EF8-BA41-20ADD604DF5A}">
      <dsp:nvSpPr>
        <dsp:cNvPr id="0" name=""/>
        <dsp:cNvSpPr/>
      </dsp:nvSpPr>
      <dsp:spPr>
        <a:xfrm>
          <a:off x="1501" y="2414"/>
          <a:ext cx="9286029" cy="2352563"/>
        </a:xfrm>
        <a:prstGeom prst="roundRect">
          <a:avLst>
            <a:gd name="adj" fmla="val 10000"/>
          </a:avLst>
        </a:prstGeom>
        <a:solidFill>
          <a:srgbClr val="2C84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Promover la participación y aporte del núcleo familiar en el acompañamiento, la motivación y la construcción de proyecto académico del estudiante, para la culminación efectiva de su plan de estudios, a partir de sensibilizar a la familia frente al rol que ejerce como parte fundamental de la red de apoyo psicosocial del estudiante. </a:t>
          </a:r>
          <a:endParaRPr lang="es-CO" sz="2400" kern="1200" dirty="0"/>
        </a:p>
      </dsp:txBody>
      <dsp:txXfrm>
        <a:off x="70405" y="71318"/>
        <a:ext cx="9148221" cy="2214755"/>
      </dsp:txXfrm>
    </dsp:sp>
    <dsp:sp modelId="{D0F35874-2300-4861-A3A3-85562618CA52}">
      <dsp:nvSpPr>
        <dsp:cNvPr id="0" name=""/>
        <dsp:cNvSpPr/>
      </dsp:nvSpPr>
      <dsp:spPr>
        <a:xfrm>
          <a:off x="1501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Canales de Comunicación de doble vía</a:t>
          </a:r>
          <a:endParaRPr lang="es-CO" sz="2000" kern="1200" dirty="0"/>
        </a:p>
      </dsp:txBody>
      <dsp:txXfrm>
        <a:off x="65466" y="2665828"/>
        <a:ext cx="2055990" cy="2224633"/>
      </dsp:txXfrm>
    </dsp:sp>
    <dsp:sp modelId="{5E888D66-0770-4760-BF6E-49AAABEA7298}">
      <dsp:nvSpPr>
        <dsp:cNvPr id="0" name=""/>
        <dsp:cNvSpPr/>
      </dsp:nvSpPr>
      <dsp:spPr>
        <a:xfrm>
          <a:off x="236887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Redes Familiares</a:t>
          </a:r>
          <a:endParaRPr lang="es-CO" sz="2100" kern="1200" dirty="0"/>
        </a:p>
      </dsp:txBody>
      <dsp:txXfrm>
        <a:off x="2432835" y="2665828"/>
        <a:ext cx="2055990" cy="2224633"/>
      </dsp:txXfrm>
    </dsp:sp>
    <dsp:sp modelId="{03F1E26D-3292-4E7D-B752-2BFFCF79585E}">
      <dsp:nvSpPr>
        <dsp:cNvPr id="0" name=""/>
        <dsp:cNvSpPr/>
      </dsp:nvSpPr>
      <dsp:spPr>
        <a:xfrm>
          <a:off x="473624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Programa de formación familiar</a:t>
          </a:r>
          <a:endParaRPr lang="es-CO" sz="2100" kern="1200" dirty="0"/>
        </a:p>
      </dsp:txBody>
      <dsp:txXfrm>
        <a:off x="4800205" y="2665828"/>
        <a:ext cx="2055990" cy="2224633"/>
      </dsp:txXfrm>
    </dsp:sp>
    <dsp:sp modelId="{B845EE81-9EA6-43A9-9579-02DCB17C3490}">
      <dsp:nvSpPr>
        <dsp:cNvPr id="0" name=""/>
        <dsp:cNvSpPr/>
      </dsp:nvSpPr>
      <dsp:spPr>
        <a:xfrm>
          <a:off x="7103610" y="2601863"/>
          <a:ext cx="2183920" cy="2352563"/>
        </a:xfrm>
        <a:prstGeom prst="roundRect">
          <a:avLst>
            <a:gd name="adj" fmla="val 10000"/>
          </a:avLst>
        </a:prstGeom>
        <a:solidFill>
          <a:srgbClr val="2E6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Apoyo al emprendimiento de la familia</a:t>
          </a:r>
          <a:endParaRPr lang="es-CO" sz="2100" kern="1200" dirty="0"/>
        </a:p>
      </dsp:txBody>
      <dsp:txXfrm>
        <a:off x="7167575" y="2665828"/>
        <a:ext cx="2055990" cy="2224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1F0F03A6-5CFC-4147-A8ED-C4247648DDBF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96913"/>
            <a:ext cx="603726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5343E778-84A0-48A5-82C1-E67C64B4018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743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696913"/>
            <a:ext cx="603726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08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0826" y="2130426"/>
            <a:ext cx="10096024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1651" y="3886200"/>
            <a:ext cx="831437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23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71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11314" y="274639"/>
            <a:ext cx="267247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93884" y="274639"/>
            <a:ext cx="781946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385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93883" y="6356351"/>
            <a:ext cx="2771458" cy="365125"/>
          </a:xfrm>
          <a:prstGeom prst="rect">
            <a:avLst/>
          </a:prstGeom>
        </p:spPr>
        <p:txBody>
          <a:bodyPr/>
          <a:lstStyle/>
          <a:p>
            <a:fld id="{0FECFED0-332D-447B-8436-EE83ACDA9DC2}" type="datetimeFigureOut">
              <a:rPr lang="es-CO" smtClean="0"/>
              <a:t>09/06/2016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8206" y="6356351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2334" y="6356351"/>
            <a:ext cx="2771458" cy="365125"/>
          </a:xfrm>
          <a:prstGeom prst="rect">
            <a:avLst/>
          </a:prstGeom>
        </p:spPr>
        <p:txBody>
          <a:bodyPr/>
          <a:lstStyle/>
          <a:p>
            <a:fld id="{BB3BCF1A-7CA7-48C8-8543-55943BA362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14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610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8254" y="4406901"/>
            <a:ext cx="100960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38254" y="2906713"/>
            <a:ext cx="100960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19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3884" y="1600201"/>
            <a:ext cx="52459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37818" y="1600201"/>
            <a:ext cx="52459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00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3884" y="1535113"/>
            <a:ext cx="52480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884" y="2174875"/>
            <a:ext cx="52480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33695" y="1535113"/>
            <a:ext cx="5250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33695" y="2174875"/>
            <a:ext cx="5250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39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792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451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5" y="273050"/>
            <a:ext cx="39076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3841" y="273051"/>
            <a:ext cx="66399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885" y="1435101"/>
            <a:ext cx="39076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24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8107" y="4800600"/>
            <a:ext cx="71266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28107" y="612775"/>
            <a:ext cx="71266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28107" y="5367338"/>
            <a:ext cx="71266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50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3884" y="1600201"/>
            <a:ext cx="106899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93884" y="6356351"/>
            <a:ext cx="2771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3C24-66C2-47F4-8E4F-F9938AE499E1}" type="datetimeFigureOut">
              <a:rPr lang="es-CO" smtClean="0"/>
              <a:t>09/06/2016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58206" y="6356351"/>
            <a:ext cx="3761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12334" y="6356351"/>
            <a:ext cx="2771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13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Permanencia\BUSCANDO_CARRERA_06_OK.mp4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file:///F:\Permanencia\Infografia%20Permanencia%20en%20Educaci+&#166;n%20Superior%20MEN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jpeg"/><Relationship Id="rId9" Type="http://schemas.microsoft.com/office/2007/relationships/diagramDrawing" Target="../diagrams/drawin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lombiaaprende.edu.co/html/micrositios/1752/articles-355193_guia_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776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8197" y="6453336"/>
            <a:ext cx="323585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0"/>
              </a:spcBef>
              <a:buFontTx/>
              <a:buNone/>
              <a:defRPr>
                <a:cs typeface="Times New Roman" panose="02020603050405020304" pitchFamily="18" charset="0"/>
              </a:defRPr>
            </a:lvl1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Medellín, 10 de junio de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2016 </a:t>
            </a:r>
          </a:p>
        </p:txBody>
      </p:sp>
      <p:sp>
        <p:nvSpPr>
          <p:cNvPr id="9" name="Rectángulo 5"/>
          <p:cNvSpPr/>
          <p:nvPr/>
        </p:nvSpPr>
        <p:spPr>
          <a:xfrm>
            <a:off x="9079688" y="5301208"/>
            <a:ext cx="2770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Biviana Liset Trujillo Ramírez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Subdirección de Desarrollo </a:t>
            </a:r>
            <a:r>
              <a:rPr lang="es-ES" altLang="es-E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Sectorial</a:t>
            </a:r>
            <a:endParaRPr lang="es-ES" altLang="es-ES" sz="2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-174973" y="1730236"/>
            <a:ext cx="2657425" cy="4651092"/>
            <a:chOff x="6046496" y="608079"/>
            <a:chExt cx="1003372" cy="1003372"/>
          </a:xfrm>
        </p:grpSpPr>
        <p:sp>
          <p:nvSpPr>
            <p:cNvPr id="36" name="35 Elipse"/>
            <p:cNvSpPr/>
            <p:nvPr/>
          </p:nvSpPr>
          <p:spPr>
            <a:xfrm>
              <a:off x="6046496" y="608079"/>
              <a:ext cx="1003372" cy="100337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4"/>
            <p:cNvSpPr/>
            <p:nvPr/>
          </p:nvSpPr>
          <p:spPr>
            <a:xfrm>
              <a:off x="6193436" y="755019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.</a:t>
              </a:r>
              <a:endParaRPr lang="es-MX" sz="1500" kern="1200" dirty="0"/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03697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551205" y="1100794"/>
            <a:ext cx="95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Cultura de </a:t>
            </a:r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información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46" y="4018929"/>
            <a:ext cx="1125484" cy="809943"/>
          </a:xfrm>
          <a:prstGeom prst="rect">
            <a:avLst/>
          </a:prstGeom>
        </p:spPr>
      </p:pic>
      <p:pic>
        <p:nvPicPr>
          <p:cNvPr id="3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00" y="4073267"/>
            <a:ext cx="1088215" cy="803980"/>
          </a:xfrm>
          <a:prstGeom prst="rect">
            <a:avLst/>
          </a:prstGeom>
        </p:spPr>
      </p:pic>
      <p:pic>
        <p:nvPicPr>
          <p:cNvPr id="4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57" y="4131224"/>
            <a:ext cx="1125484" cy="809943"/>
          </a:xfrm>
          <a:prstGeom prst="rect">
            <a:avLst/>
          </a:prstGeom>
        </p:spPr>
      </p:pic>
      <p:pic>
        <p:nvPicPr>
          <p:cNvPr id="46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34" y="4131223"/>
            <a:ext cx="1125484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8"/>
          <a:stretch/>
        </p:blipFill>
        <p:spPr>
          <a:xfrm>
            <a:off x="0" y="1637401"/>
            <a:ext cx="11877675" cy="487683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74638"/>
            <a:ext cx="11877675" cy="978728"/>
          </a:xfrm>
          <a:prstGeom prst="rect">
            <a:avLst/>
          </a:prstGeom>
          <a:solidFill>
            <a:srgbClr val="2C84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it-IT" sz="3600" b="1" dirty="0" smtClean="0"/>
              <a:t>Cultura de la información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1517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35913716"/>
              </p:ext>
            </p:extLst>
          </p:nvPr>
        </p:nvGraphicFramePr>
        <p:xfrm>
          <a:off x="46581" y="1412776"/>
          <a:ext cx="11831094" cy="472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1"/>
          <a:stretch/>
        </p:blipFill>
        <p:spPr bwMode="auto">
          <a:xfrm>
            <a:off x="0" y="5994525"/>
            <a:ext cx="4442271" cy="8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19446"/>
            <a:ext cx="11877675" cy="1105298"/>
          </a:xfrm>
          <a:prstGeom prst="rect">
            <a:avLst/>
          </a:prstGeom>
          <a:solidFill>
            <a:srgbClr val="2C84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it-IT" sz="3600" b="1" dirty="0"/>
              <a:t>Cultura de la información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5818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Título"/>
          <p:cNvSpPr>
            <a:spLocks noGrp="1"/>
          </p:cNvSpPr>
          <p:nvPr>
            <p:ph type="title"/>
          </p:nvPr>
        </p:nvSpPr>
        <p:spPr>
          <a:xfrm>
            <a:off x="837211" y="1479668"/>
            <a:ext cx="10096024" cy="1069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s-ES" altLang="es-CO" sz="2800" b="1" dirty="0" smtClean="0"/>
              <a:t>Monitoreo y Seguimiento</a:t>
            </a:r>
          </a:p>
        </p:txBody>
      </p:sp>
      <p:sp>
        <p:nvSpPr>
          <p:cNvPr id="14339" name="5 Marcador de contenido"/>
          <p:cNvSpPr>
            <a:spLocks noGrp="1"/>
          </p:cNvSpPr>
          <p:nvPr>
            <p:ph idx="1"/>
          </p:nvPr>
        </p:nvSpPr>
        <p:spPr>
          <a:xfrm>
            <a:off x="420668" y="2630604"/>
            <a:ext cx="11131196" cy="3411538"/>
          </a:xfrm>
        </p:spPr>
        <p:txBody>
          <a:bodyPr/>
          <a:lstStyle/>
          <a:p>
            <a:pPr marL="914400" lvl="1" indent="-457200">
              <a:buFont typeface="Arial" pitchFamily="34" charset="0"/>
              <a:buAutoNum type="arabicPeriod"/>
            </a:pPr>
            <a:r>
              <a:rPr lang="es-ES" altLang="es-CO" sz="2400" dirty="0" smtClean="0"/>
              <a:t>Seguimiento condiciones de ingreso de los estudiantes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s-ES" altLang="es-CO" sz="2400" dirty="0" smtClean="0"/>
              <a:t>Seguimiento estadístico a los niveles de deserción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s-ES" altLang="es-CO" sz="2400" dirty="0" smtClean="0"/>
              <a:t>Identificar las «causas» (factores determinantes)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s-ES" altLang="es-CO" sz="2400" dirty="0" smtClean="0"/>
              <a:t>Identificación temprana de estudiantes en riesgo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s-ES" altLang="es-CO" sz="2400" dirty="0" smtClean="0"/>
              <a:t>Evaluación de resultados</a:t>
            </a:r>
          </a:p>
        </p:txBody>
      </p:sp>
      <p:pic>
        <p:nvPicPr>
          <p:cNvPr id="14340" name="6 Im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8253" r="37236" b="67561"/>
          <a:stretch/>
        </p:blipFill>
        <p:spPr bwMode="auto">
          <a:xfrm>
            <a:off x="0" y="-1"/>
            <a:ext cx="11877675" cy="18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 t="39128" r="8066" b="40199"/>
          <a:stretch>
            <a:fillRect/>
          </a:stretch>
        </p:blipFill>
        <p:spPr bwMode="auto">
          <a:xfrm>
            <a:off x="119482" y="2203371"/>
            <a:ext cx="1127035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2996952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Caracterización Nacional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23413" y="1098643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CuadroTexto"/>
          <p:cNvSpPr txBox="1"/>
          <p:nvPr/>
        </p:nvSpPr>
        <p:spPr>
          <a:xfrm>
            <a:off x="7451827" y="2355062"/>
            <a:ext cx="2262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latin typeface="Arial" charset="0"/>
              </a:rPr>
              <a:t>Nivel </a:t>
            </a:r>
            <a:r>
              <a:rPr lang="es-ES" sz="1600" dirty="0">
                <a:latin typeface="Arial" charset="0"/>
              </a:rPr>
              <a:t>bajo en las pruebas Saber 11 </a:t>
            </a:r>
            <a:endParaRPr lang="es-CO" sz="1600" dirty="0">
              <a:latin typeface="Arial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480936" y="3073733"/>
            <a:ext cx="1009629" cy="44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60%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37 Elipse"/>
          <p:cNvSpPr/>
          <p:nvPr/>
        </p:nvSpPr>
        <p:spPr>
          <a:xfrm>
            <a:off x="-2765" y="2924944"/>
            <a:ext cx="1117066" cy="4663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96%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383897" y="4758614"/>
            <a:ext cx="110987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62,6%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667029" y="4910305"/>
            <a:ext cx="110987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41,7%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9950623" y="4872480"/>
            <a:ext cx="110987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79%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2996952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smtClean="0"/>
              <a:t>Cifras </a:t>
            </a:r>
            <a:r>
              <a:rPr lang="es-CO" sz="2800" dirty="0"/>
              <a:t>nacionales por nivel 2014 - 2015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23413" y="1098643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13934" y="1033147"/>
            <a:ext cx="561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Meta 2015 PND </a:t>
            </a:r>
          </a:p>
          <a:p>
            <a:r>
              <a:rPr lang="es-CO" sz="2400" b="0" dirty="0" smtClean="0">
                <a:solidFill>
                  <a:schemeClr val="tx2">
                    <a:lumMod val="75000"/>
                  </a:schemeClr>
                </a:solidFill>
              </a:rPr>
              <a:t>TD Universitaria= </a:t>
            </a: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9,7%</a:t>
            </a:r>
          </a:p>
          <a:p>
            <a:r>
              <a:rPr lang="es-CO" sz="2400" b="0" dirty="0" smtClean="0">
                <a:solidFill>
                  <a:schemeClr val="tx2">
                    <a:lumMod val="75000"/>
                  </a:schemeClr>
                </a:solidFill>
              </a:rPr>
              <a:t>TD </a:t>
            </a:r>
            <a:r>
              <a:rPr lang="es-CO" sz="2400" b="0" dirty="0" err="1" smtClean="0">
                <a:solidFill>
                  <a:schemeClr val="tx2">
                    <a:lumMod val="75000"/>
                  </a:schemeClr>
                </a:solidFill>
              </a:rPr>
              <a:t>TyT</a:t>
            </a:r>
            <a:r>
              <a:rPr lang="es-CO" sz="2400" b="0" dirty="0" smtClean="0">
                <a:solidFill>
                  <a:schemeClr val="tx2">
                    <a:lumMod val="75000"/>
                  </a:schemeClr>
                </a:solidFill>
              </a:rPr>
              <a:t> (agregada)=</a:t>
            </a: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18,3%</a:t>
            </a: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37" y="1228712"/>
            <a:ext cx="1309495" cy="9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00065"/>
              </p:ext>
            </p:extLst>
          </p:nvPr>
        </p:nvGraphicFramePr>
        <p:xfrm>
          <a:off x="178197" y="2239828"/>
          <a:ext cx="5447861" cy="44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7475"/>
              </p:ext>
            </p:extLst>
          </p:nvPr>
        </p:nvGraphicFramePr>
        <p:xfrm>
          <a:off x="5430581" y="2233476"/>
          <a:ext cx="6268896" cy="450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41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28" grpId="0">
        <p:bldAsOne/>
      </p:bldGraphic>
      <p:bldGraphic spid="3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42 Grupo"/>
          <p:cNvGrpSpPr/>
          <p:nvPr/>
        </p:nvGrpSpPr>
        <p:grpSpPr>
          <a:xfrm>
            <a:off x="-174973" y="1730235"/>
            <a:ext cx="2513409" cy="5030457"/>
            <a:chOff x="6651463" y="2068599"/>
            <a:chExt cx="1003372" cy="1003372"/>
          </a:xfrm>
        </p:grpSpPr>
        <p:sp>
          <p:nvSpPr>
            <p:cNvPr id="44" name="43 Elipse"/>
            <p:cNvSpPr/>
            <p:nvPr/>
          </p:nvSpPr>
          <p:spPr>
            <a:xfrm>
              <a:off x="6651463" y="2068599"/>
              <a:ext cx="1003372" cy="100337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ipse 4"/>
            <p:cNvSpPr/>
            <p:nvPr/>
          </p:nvSpPr>
          <p:spPr>
            <a:xfrm>
              <a:off x="6798403" y="2215539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.</a:t>
              </a:r>
              <a:endParaRPr lang="es-MX" sz="1500" kern="1200" dirty="0"/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42236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551205" y="1100794"/>
            <a:ext cx="95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Mejoramiento </a:t>
            </a:r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de la </a:t>
            </a:r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calidad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9" y="4073267"/>
            <a:ext cx="1203210" cy="824870"/>
          </a:xfrm>
          <a:prstGeom prst="rect">
            <a:avLst/>
          </a:prstGeom>
        </p:spPr>
      </p:pic>
      <p:pic>
        <p:nvPicPr>
          <p:cNvPr id="33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25" y="4047092"/>
            <a:ext cx="1171736" cy="830155"/>
          </a:xfrm>
          <a:prstGeom prst="rect">
            <a:avLst/>
          </a:prstGeom>
        </p:spPr>
      </p:pic>
      <p:pic>
        <p:nvPicPr>
          <p:cNvPr id="4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32" y="4032177"/>
            <a:ext cx="1171736" cy="830155"/>
          </a:xfrm>
          <a:prstGeom prst="rect">
            <a:avLst/>
          </a:prstGeom>
        </p:spPr>
      </p:pic>
      <p:pic>
        <p:nvPicPr>
          <p:cNvPr id="48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87" y="4032176"/>
            <a:ext cx="1171736" cy="830155"/>
          </a:xfrm>
          <a:prstGeom prst="rect">
            <a:avLst/>
          </a:prstGeom>
        </p:spPr>
      </p:pic>
      <p:pic>
        <p:nvPicPr>
          <p:cNvPr id="49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453" y="4067982"/>
            <a:ext cx="1171736" cy="830155"/>
          </a:xfrm>
          <a:prstGeom prst="rect">
            <a:avLst/>
          </a:prstGeom>
        </p:spPr>
      </p:pic>
      <p:pic>
        <p:nvPicPr>
          <p:cNvPr id="35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77" y="5211345"/>
            <a:ext cx="1125484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37583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5767" y="1100794"/>
            <a:ext cx="111076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tx2">
                    <a:lumMod val="75000"/>
                  </a:schemeClr>
                </a:solidFill>
              </a:rPr>
              <a:t>Trabajo conjunto con Instituciones de Educación Media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5" y="4111013"/>
            <a:ext cx="1171736" cy="830155"/>
          </a:xfrm>
          <a:prstGeom prst="rect">
            <a:avLst/>
          </a:prstGeom>
        </p:spPr>
      </p:pic>
      <p:pic>
        <p:nvPicPr>
          <p:cNvPr id="4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08" y="4183021"/>
            <a:ext cx="1171736" cy="830155"/>
          </a:xfrm>
          <a:prstGeom prst="rect">
            <a:avLst/>
          </a:prstGeom>
        </p:spPr>
      </p:pic>
      <p:pic>
        <p:nvPicPr>
          <p:cNvPr id="49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49" y="4181077"/>
            <a:ext cx="1171736" cy="830155"/>
          </a:xfrm>
          <a:prstGeom prst="rect">
            <a:avLst/>
          </a:prstGeom>
        </p:spPr>
      </p:pic>
      <p:sp>
        <p:nvSpPr>
          <p:cNvPr id="45" name="Elipse 4"/>
          <p:cNvSpPr/>
          <p:nvPr/>
        </p:nvSpPr>
        <p:spPr>
          <a:xfrm>
            <a:off x="5584092" y="3074254"/>
            <a:ext cx="709492" cy="709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.</a:t>
            </a:r>
            <a:endParaRPr lang="es-MX" sz="1500" kern="1200" dirty="0"/>
          </a:p>
        </p:txBody>
      </p:sp>
      <p:sp>
        <p:nvSpPr>
          <p:cNvPr id="47" name="46 Elipse"/>
          <p:cNvSpPr/>
          <p:nvPr/>
        </p:nvSpPr>
        <p:spPr>
          <a:xfrm>
            <a:off x="12099" y="1777754"/>
            <a:ext cx="2038306" cy="4891605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2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t="11624" r="34983" b="22206"/>
          <a:stretch/>
        </p:blipFill>
        <p:spPr bwMode="auto">
          <a:xfrm>
            <a:off x="0" y="1024758"/>
            <a:ext cx="4268148" cy="58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13853" r="44862" b="30875"/>
          <a:stretch>
            <a:fillRect/>
          </a:stretch>
        </p:blipFill>
        <p:spPr bwMode="auto">
          <a:xfrm>
            <a:off x="4348737" y="1040524"/>
            <a:ext cx="3774462" cy="579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8425" r="33636" b="8987"/>
          <a:stretch>
            <a:fillRect/>
          </a:stretch>
        </p:blipFill>
        <p:spPr bwMode="auto">
          <a:xfrm>
            <a:off x="8102375" y="1052690"/>
            <a:ext cx="3775299" cy="583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259895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923393" y="1100794"/>
            <a:ext cx="920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Programas de apoyo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9" y="4073267"/>
            <a:ext cx="1203210" cy="824870"/>
          </a:xfrm>
          <a:prstGeom prst="rect">
            <a:avLst/>
          </a:prstGeom>
        </p:spPr>
      </p:pic>
      <p:pic>
        <p:nvPicPr>
          <p:cNvPr id="4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17" y="4111013"/>
            <a:ext cx="1171736" cy="830155"/>
          </a:xfrm>
          <a:prstGeom prst="rect">
            <a:avLst/>
          </a:prstGeom>
        </p:spPr>
      </p:pic>
      <p:pic>
        <p:nvPicPr>
          <p:cNvPr id="48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33" y="4149080"/>
            <a:ext cx="1171736" cy="830155"/>
          </a:xfrm>
          <a:prstGeom prst="rect">
            <a:avLst/>
          </a:prstGeom>
        </p:spPr>
      </p:pic>
      <p:pic>
        <p:nvPicPr>
          <p:cNvPr id="49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73" y="4111013"/>
            <a:ext cx="1171736" cy="830155"/>
          </a:xfrm>
          <a:prstGeom prst="rect">
            <a:avLst/>
          </a:prstGeom>
        </p:spPr>
      </p:pic>
      <p:sp>
        <p:nvSpPr>
          <p:cNvPr id="45" name="Elipse 4"/>
          <p:cNvSpPr/>
          <p:nvPr/>
        </p:nvSpPr>
        <p:spPr>
          <a:xfrm>
            <a:off x="5584092" y="3074254"/>
            <a:ext cx="709492" cy="709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.</a:t>
            </a:r>
            <a:endParaRPr lang="es-MX" sz="1500" kern="12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13813" y="1918320"/>
            <a:ext cx="2180608" cy="4939679"/>
            <a:chOff x="4585975" y="4134088"/>
            <a:chExt cx="1003372" cy="1003372"/>
          </a:xfrm>
        </p:grpSpPr>
        <p:sp>
          <p:nvSpPr>
            <p:cNvPr id="36" name="35 Elipse"/>
            <p:cNvSpPr/>
            <p:nvPr/>
          </p:nvSpPr>
          <p:spPr>
            <a:xfrm>
              <a:off x="4585975" y="4134088"/>
              <a:ext cx="1003372" cy="1003372"/>
            </a:xfrm>
            <a:prstGeom prst="ellips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4"/>
            <p:cNvSpPr/>
            <p:nvPr/>
          </p:nvSpPr>
          <p:spPr>
            <a:xfrm>
              <a:off x="4732915" y="4281028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.</a:t>
              </a:r>
              <a:endParaRPr lang="es-MX" sz="1500" kern="1200" dirty="0"/>
            </a:p>
          </p:txBody>
        </p:sp>
      </p:grpSp>
      <p:pic>
        <p:nvPicPr>
          <p:cNvPr id="39" name="Imagen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17" y="4073267"/>
            <a:ext cx="1088215" cy="803980"/>
          </a:xfrm>
          <a:prstGeom prst="rect">
            <a:avLst/>
          </a:prstGeom>
        </p:spPr>
      </p:pic>
      <p:pic>
        <p:nvPicPr>
          <p:cNvPr id="40" name="Imagen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041" y="5355361"/>
            <a:ext cx="1125484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8" name="Grupo 11"/>
          <p:cNvGrpSpPr/>
          <p:nvPr/>
        </p:nvGrpSpPr>
        <p:grpSpPr>
          <a:xfrm>
            <a:off x="1636209" y="1829924"/>
            <a:ext cx="8832093" cy="2967228"/>
            <a:chOff x="-56014" y="2214593"/>
            <a:chExt cx="9538587" cy="2497295"/>
          </a:xfrm>
        </p:grpSpPr>
        <p:grpSp>
          <p:nvGrpSpPr>
            <p:cNvPr id="9" name="Grupo 7"/>
            <p:cNvGrpSpPr/>
            <p:nvPr/>
          </p:nvGrpSpPr>
          <p:grpSpPr>
            <a:xfrm>
              <a:off x="3046128" y="2225894"/>
              <a:ext cx="2772654" cy="2485994"/>
              <a:chOff x="4772134" y="1481026"/>
              <a:chExt cx="2772654" cy="2485994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5019714" y="1481026"/>
                <a:ext cx="2525074" cy="2204069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1 Título"/>
              <p:cNvSpPr txBox="1">
                <a:spLocks/>
              </p:cNvSpPr>
              <p:nvPr/>
            </p:nvSpPr>
            <p:spPr>
              <a:xfrm>
                <a:off x="5019715" y="2386092"/>
                <a:ext cx="2431441" cy="9760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s-CO" sz="2000" b="1" dirty="0" smtClean="0">
                  <a:solidFill>
                    <a:prstClr val="white"/>
                  </a:solidFill>
                </a:endParaRPr>
              </a:p>
              <a:p>
                <a:pPr algn="l"/>
                <a:endParaRPr lang="es-CO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adroTexto 56"/>
              <p:cNvSpPr txBox="1">
                <a:spLocks noChangeArrowheads="1"/>
              </p:cNvSpPr>
              <p:nvPr/>
            </p:nvSpPr>
            <p:spPr bwMode="auto">
              <a:xfrm>
                <a:off x="5150854" y="1642667"/>
                <a:ext cx="1159742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772134" y="1632389"/>
                <a:ext cx="81522" cy="637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 flipV="1">
                <a:off x="5057692" y="3900608"/>
                <a:ext cx="2487096" cy="66412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upo 8"/>
            <p:cNvGrpSpPr/>
            <p:nvPr/>
          </p:nvGrpSpPr>
          <p:grpSpPr>
            <a:xfrm>
              <a:off x="6653561" y="2214593"/>
              <a:ext cx="2829012" cy="2497295"/>
              <a:chOff x="8253475" y="1469726"/>
              <a:chExt cx="2829012" cy="2497295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8387243" y="1469726"/>
                <a:ext cx="2603487" cy="221097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1 Título"/>
              <p:cNvSpPr txBox="1">
                <a:spLocks/>
              </p:cNvSpPr>
              <p:nvPr/>
            </p:nvSpPr>
            <p:spPr>
              <a:xfrm>
                <a:off x="8253475" y="2625052"/>
                <a:ext cx="2829012" cy="9583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300" b="1" dirty="0" smtClean="0">
                    <a:solidFill>
                      <a:prstClr val="white"/>
                    </a:solidFill>
                  </a:rPr>
                  <a:t>AUTODIAGNÓSTICO</a:t>
                </a:r>
                <a:endParaRPr lang="es-CO" sz="23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uadroTexto 56"/>
              <p:cNvSpPr txBox="1">
                <a:spLocks noChangeArrowheads="1"/>
              </p:cNvSpPr>
              <p:nvPr/>
            </p:nvSpPr>
            <p:spPr bwMode="auto">
              <a:xfrm>
                <a:off x="8553049" y="1665442"/>
                <a:ext cx="1157810" cy="62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8451584" y="3872676"/>
                <a:ext cx="2603488" cy="9434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-56014" y="2232802"/>
              <a:ext cx="2548664" cy="2431914"/>
              <a:chOff x="1720434" y="1513005"/>
              <a:chExt cx="2548664" cy="2431914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750503" y="1513005"/>
                <a:ext cx="2518595" cy="21971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1 Título"/>
              <p:cNvSpPr txBox="1">
                <a:spLocks/>
              </p:cNvSpPr>
              <p:nvPr/>
            </p:nvSpPr>
            <p:spPr>
              <a:xfrm>
                <a:off x="1796768" y="2168748"/>
                <a:ext cx="2472330" cy="9605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3600" b="1" dirty="0" smtClean="0">
                  <a:solidFill>
                    <a:prstClr val="white"/>
                  </a:solidFill>
                </a:endParaRPr>
              </a:p>
              <a:p>
                <a:r>
                  <a:rPr lang="es-CO" sz="2400" b="1" dirty="0" smtClean="0">
                    <a:solidFill>
                      <a:prstClr val="white"/>
                    </a:solidFill>
                  </a:rPr>
                  <a:t>INTRODUCCIÓN</a:t>
                </a:r>
                <a:endParaRPr lang="es-CO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uadroTexto 56"/>
              <p:cNvSpPr txBox="1">
                <a:spLocks noChangeArrowheads="1"/>
              </p:cNvSpPr>
              <p:nvPr/>
            </p:nvSpPr>
            <p:spPr bwMode="auto">
              <a:xfrm>
                <a:off x="1750504" y="1678015"/>
                <a:ext cx="1272906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050808" y="1687998"/>
                <a:ext cx="81522" cy="632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1720434" y="3887721"/>
                <a:ext cx="2548664" cy="5719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8028674" y="2377257"/>
              <a:ext cx="60397" cy="71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>
                <a:defRPr/>
              </a:pPr>
              <a:endParaRPr lang="es-ES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528080" y="349645"/>
            <a:ext cx="4456100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algn="ctr" defTabSz="609240">
              <a:defRPr/>
            </a:pPr>
            <a:r>
              <a:rPr lang="es-ES" sz="2800" b="1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Verdana"/>
              </a:rPr>
              <a:t>CONTENIDOS</a:t>
            </a:r>
            <a:endParaRPr lang="es-ES" sz="2800" b="1" dirty="0">
              <a:solidFill>
                <a:prstClr val="white">
                  <a:lumMod val="65000"/>
                </a:prstClr>
              </a:solidFill>
              <a:latin typeface="Verdana"/>
              <a:cs typeface="Verdana"/>
            </a:endParaRPr>
          </a:p>
        </p:txBody>
      </p:sp>
      <p:sp>
        <p:nvSpPr>
          <p:cNvPr id="43" name="Rectángulo 15"/>
          <p:cNvSpPr/>
          <p:nvPr/>
        </p:nvSpPr>
        <p:spPr>
          <a:xfrm>
            <a:off x="5645896" y="2103670"/>
            <a:ext cx="73598" cy="751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anchor="ctr"/>
          <a:lstStyle/>
          <a:p>
            <a:pPr algn="ctr" defTabSz="609240">
              <a:defRPr/>
            </a:pPr>
            <a:endParaRPr lang="es-ES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14701" y="3212976"/>
            <a:ext cx="236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MODELO DE GESTIÓN</a:t>
            </a:r>
            <a:endParaRPr lang="es-CO" sz="24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28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Grupo"/>
          <p:cNvGrpSpPr/>
          <p:nvPr/>
        </p:nvGrpSpPr>
        <p:grpSpPr>
          <a:xfrm>
            <a:off x="-362606" y="1476886"/>
            <a:ext cx="2569778" cy="5570300"/>
            <a:chOff x="2520487" y="2068599"/>
            <a:chExt cx="1003372" cy="1003372"/>
          </a:xfrm>
        </p:grpSpPr>
        <p:sp>
          <p:nvSpPr>
            <p:cNvPr id="36" name="35 Elipse"/>
            <p:cNvSpPr/>
            <p:nvPr/>
          </p:nvSpPr>
          <p:spPr>
            <a:xfrm>
              <a:off x="2520487" y="2068599"/>
              <a:ext cx="1003372" cy="100337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4"/>
            <p:cNvSpPr/>
            <p:nvPr/>
          </p:nvSpPr>
          <p:spPr>
            <a:xfrm>
              <a:off x="2667427" y="2215539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500" kern="1200" dirty="0"/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055641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923393" y="1100794"/>
            <a:ext cx="920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Compromiso </a:t>
            </a:r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del núcleo </a:t>
            </a:r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familiar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94" y="4421068"/>
            <a:ext cx="1171736" cy="830155"/>
          </a:xfrm>
          <a:prstGeom prst="rect">
            <a:avLst/>
          </a:prstGeom>
        </p:spPr>
      </p:pic>
      <p:pic>
        <p:nvPicPr>
          <p:cNvPr id="4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53" y="4399045"/>
            <a:ext cx="1171736" cy="830155"/>
          </a:xfrm>
          <a:prstGeom prst="rect">
            <a:avLst/>
          </a:prstGeom>
        </p:spPr>
      </p:pic>
      <p:sp>
        <p:nvSpPr>
          <p:cNvPr id="45" name="Elipse 4"/>
          <p:cNvSpPr/>
          <p:nvPr/>
        </p:nvSpPr>
        <p:spPr>
          <a:xfrm>
            <a:off x="5584092" y="3074254"/>
            <a:ext cx="709492" cy="709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.</a:t>
            </a:r>
            <a:endParaRPr lang="es-MX" sz="1500" kern="1200" dirty="0"/>
          </a:p>
        </p:txBody>
      </p:sp>
      <p:pic>
        <p:nvPicPr>
          <p:cNvPr id="3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2" y="4425220"/>
            <a:ext cx="1088215" cy="803980"/>
          </a:xfrm>
          <a:prstGeom prst="rect">
            <a:avLst/>
          </a:prstGeom>
        </p:spPr>
      </p:pic>
      <p:pic>
        <p:nvPicPr>
          <p:cNvPr id="40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38" y="4425220"/>
            <a:ext cx="1088215" cy="8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-65016" y="1429588"/>
            <a:ext cx="2287953" cy="5428411"/>
            <a:chOff x="3125454" y="3529120"/>
            <a:chExt cx="1003372" cy="1003372"/>
          </a:xfrm>
        </p:grpSpPr>
        <p:sp>
          <p:nvSpPr>
            <p:cNvPr id="40" name="39 Elipse"/>
            <p:cNvSpPr/>
            <p:nvPr/>
          </p:nvSpPr>
          <p:spPr>
            <a:xfrm>
              <a:off x="3125454" y="3529120"/>
              <a:ext cx="1003372" cy="100337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4"/>
            <p:cNvSpPr/>
            <p:nvPr/>
          </p:nvSpPr>
          <p:spPr>
            <a:xfrm>
              <a:off x="3272394" y="3676060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500" kern="1200" dirty="0"/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027328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923393" y="1100794"/>
            <a:ext cx="920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Gestión </a:t>
            </a:r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de recursos</a:t>
            </a:r>
            <a:endParaRPr lang="es-MX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13" y="4155047"/>
            <a:ext cx="1203210" cy="824870"/>
          </a:xfrm>
          <a:prstGeom prst="rect">
            <a:avLst/>
          </a:prstGeom>
        </p:spPr>
      </p:pic>
      <p:sp>
        <p:nvSpPr>
          <p:cNvPr id="45" name="Elipse 4"/>
          <p:cNvSpPr/>
          <p:nvPr/>
        </p:nvSpPr>
        <p:spPr>
          <a:xfrm>
            <a:off x="5584092" y="3074254"/>
            <a:ext cx="709492" cy="709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.</a:t>
            </a:r>
            <a:endParaRPr lang="es-MX" sz="1500" kern="1200" dirty="0"/>
          </a:p>
        </p:txBody>
      </p:sp>
      <p:pic>
        <p:nvPicPr>
          <p:cNvPr id="35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33" y="4155047"/>
            <a:ext cx="1203210" cy="824870"/>
          </a:xfrm>
          <a:prstGeom prst="rect">
            <a:avLst/>
          </a:prstGeom>
        </p:spPr>
      </p:pic>
      <p:pic>
        <p:nvPicPr>
          <p:cNvPr id="36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22" y="4121572"/>
            <a:ext cx="1088215" cy="8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-65015" y="1524182"/>
            <a:ext cx="2319483" cy="5791017"/>
            <a:chOff x="3125454" y="608079"/>
            <a:chExt cx="1003372" cy="1003372"/>
          </a:xfrm>
        </p:grpSpPr>
        <p:sp>
          <p:nvSpPr>
            <p:cNvPr id="40" name="39 Elipse"/>
            <p:cNvSpPr/>
            <p:nvPr/>
          </p:nvSpPr>
          <p:spPr>
            <a:xfrm>
              <a:off x="3125454" y="608079"/>
              <a:ext cx="1003372" cy="100337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4"/>
            <p:cNvSpPr/>
            <p:nvPr/>
          </p:nvSpPr>
          <p:spPr>
            <a:xfrm>
              <a:off x="3272394" y="755019"/>
              <a:ext cx="709492" cy="709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500" kern="1200" dirty="0"/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04767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1303668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923393" y="1100794"/>
            <a:ext cx="920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</a:rPr>
              <a:t>Trabajo colaborativo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17" y="4138033"/>
            <a:ext cx="1171736" cy="830155"/>
          </a:xfrm>
          <a:prstGeom prst="rect">
            <a:avLst/>
          </a:prstGeom>
        </p:spPr>
      </p:pic>
      <p:sp>
        <p:nvSpPr>
          <p:cNvPr id="45" name="Elipse 4"/>
          <p:cNvSpPr/>
          <p:nvPr/>
        </p:nvSpPr>
        <p:spPr>
          <a:xfrm>
            <a:off x="5584092" y="3074254"/>
            <a:ext cx="709492" cy="7094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.</a:t>
            </a:r>
            <a:endParaRPr lang="es-MX" sz="1500" kern="1200" dirty="0"/>
          </a:p>
        </p:txBody>
      </p:sp>
      <p:pic>
        <p:nvPicPr>
          <p:cNvPr id="35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61" y="4077072"/>
            <a:ext cx="1088215" cy="803980"/>
          </a:xfrm>
          <a:prstGeom prst="rect">
            <a:avLst/>
          </a:prstGeom>
        </p:spPr>
      </p:pic>
      <p:pic>
        <p:nvPicPr>
          <p:cNvPr id="36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93" y="4061306"/>
            <a:ext cx="1088215" cy="8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017" y="-22252"/>
            <a:ext cx="11490859" cy="1200329"/>
          </a:xfrm>
          <a:prstGeom prst="rect">
            <a:avLst/>
          </a:prstGeom>
          <a:solidFill>
            <a:srgbClr val="2C8475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600" b="1" dirty="0">
                <a:solidFill>
                  <a:schemeClr val="lt1"/>
                </a:solidFill>
              </a:rPr>
              <a:t>Estrategias para la Permanencia en Educación Superior: </a:t>
            </a:r>
            <a:r>
              <a:rPr lang="es-CO" sz="3600" b="1" dirty="0" smtClean="0">
                <a:solidFill>
                  <a:schemeClr val="lt1"/>
                </a:solidFill>
              </a:rPr>
              <a:t>Experiencias</a:t>
            </a:r>
            <a:endParaRPr lang="es-CO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8039588" y="6093296"/>
            <a:ext cx="3791980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3" name="2 Rectángulo"/>
          <p:cNvSpPr/>
          <p:nvPr/>
        </p:nvSpPr>
        <p:spPr>
          <a:xfrm>
            <a:off x="4447529" y="1531886"/>
            <a:ext cx="73840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es-CO" sz="2300" b="0" dirty="0" smtClean="0"/>
              <a:t>Documentar los </a:t>
            </a:r>
            <a:r>
              <a:rPr lang="es-CO" sz="2300" b="0" dirty="0"/>
              <a:t>avances </a:t>
            </a:r>
            <a:r>
              <a:rPr lang="es-CO" sz="2300" b="0" dirty="0" smtClean="0"/>
              <a:t>junto </a:t>
            </a:r>
            <a:r>
              <a:rPr lang="es-CO" sz="2300" b="0" dirty="0"/>
              <a:t>con las  Instituciones de Educación Superior y Secretarías de Educación los casos de </a:t>
            </a:r>
            <a:r>
              <a:rPr lang="es-CO" sz="2300" b="0" dirty="0" smtClean="0"/>
              <a:t>éxito.</a:t>
            </a:r>
          </a:p>
          <a:p>
            <a:pPr lvl="0" algn="just"/>
            <a:endParaRPr lang="es-CO" sz="2300" b="0" dirty="0" smtClean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s-CO" sz="2300" b="0" dirty="0" smtClean="0"/>
              <a:t>17 </a:t>
            </a:r>
            <a:r>
              <a:rPr lang="es-CO" sz="2300" b="0" dirty="0"/>
              <a:t>historias de aprendizaje que </a:t>
            </a:r>
            <a:r>
              <a:rPr lang="es-CO" sz="2300" b="0" dirty="0" smtClean="0"/>
              <a:t>transmiten </a:t>
            </a:r>
            <a:r>
              <a:rPr lang="es-CO" sz="2300" b="0" dirty="0"/>
              <a:t>múltiples perspectivas sobre situaciones particulares, a partir de los testimonios y vivencias de los actores </a:t>
            </a:r>
            <a:r>
              <a:rPr lang="es-CO" sz="2300" b="0" dirty="0" smtClean="0"/>
              <a:t>involucrados.</a:t>
            </a:r>
          </a:p>
          <a:p>
            <a:pPr lvl="0" algn="just"/>
            <a:endParaRPr lang="es-CO" sz="2300" b="0" dirty="0" smtClean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s-CO" sz="2300" b="0" dirty="0"/>
              <a:t>Cada componente </a:t>
            </a:r>
            <a:r>
              <a:rPr lang="es-CO" sz="2300" b="0" dirty="0" smtClean="0"/>
              <a:t>se describe </a:t>
            </a:r>
            <a:r>
              <a:rPr lang="es-CO" sz="2300" b="0" dirty="0"/>
              <a:t>de manera general con sus </a:t>
            </a:r>
            <a:r>
              <a:rPr lang="es-CO" sz="2300" b="0" dirty="0" smtClean="0"/>
              <a:t>indicadores</a:t>
            </a:r>
            <a:r>
              <a:rPr lang="es-CO" sz="2300" b="0" dirty="0"/>
              <a:t>.</a:t>
            </a:r>
          </a:p>
        </p:txBody>
      </p:sp>
      <p:pic>
        <p:nvPicPr>
          <p:cNvPr id="11" name="10 Imagen">
            <a:hlinkClick r:id="rId4" action="ppaction://hlinkfile"/>
          </p:cNvPr>
          <p:cNvPicPr/>
          <p:nvPr/>
        </p:nvPicPr>
        <p:blipFill rotWithShape="1">
          <a:blip r:embed="rId5"/>
          <a:srcRect l="21656" t="13816" r="41335" b="9211"/>
          <a:stretch/>
        </p:blipFill>
        <p:spPr bwMode="auto">
          <a:xfrm>
            <a:off x="13751" y="1298810"/>
            <a:ext cx="4433779" cy="531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1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/>
              <a:t>Redes de conocimiento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CuadroTexto"/>
          <p:cNvSpPr txBox="1"/>
          <p:nvPr/>
        </p:nvSpPr>
        <p:spPr>
          <a:xfrm>
            <a:off x="6847245" y="1367280"/>
            <a:ext cx="3543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/>
              <a:t>Cruzar la meta, se ha convertido </a:t>
            </a:r>
          </a:p>
          <a:p>
            <a:r>
              <a:rPr lang="es-CO" sz="1800" dirty="0"/>
              <a:t> </a:t>
            </a:r>
            <a:r>
              <a:rPr lang="es-CO" sz="1800" dirty="0" smtClean="0"/>
              <a:t>    en el </a:t>
            </a:r>
            <a:r>
              <a:rPr lang="es-CO" sz="1800" dirty="0" err="1" smtClean="0"/>
              <a:t>micrositio</a:t>
            </a:r>
            <a:r>
              <a:rPr lang="es-CO" sz="1800" dirty="0" smtClean="0"/>
              <a:t> de educación </a:t>
            </a:r>
          </a:p>
          <a:p>
            <a:r>
              <a:rPr lang="es-CO" sz="1800" dirty="0"/>
              <a:t> </a:t>
            </a:r>
            <a:r>
              <a:rPr lang="es-CO" sz="1800" dirty="0" smtClean="0"/>
              <a:t>    superior más visitado del portal</a:t>
            </a:r>
          </a:p>
          <a:p>
            <a:r>
              <a:rPr lang="es-CO" sz="1800" dirty="0"/>
              <a:t> </a:t>
            </a:r>
            <a:r>
              <a:rPr lang="es-CO" sz="1800" dirty="0" smtClean="0"/>
              <a:t>    Colombia Aprende. </a:t>
            </a:r>
          </a:p>
          <a:p>
            <a:endParaRPr lang="es-CO" sz="1800" dirty="0" smtClean="0"/>
          </a:p>
          <a:p>
            <a:r>
              <a:rPr lang="es-CO" sz="1800" dirty="0" smtClean="0"/>
              <a:t>    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641590" y="3342855"/>
            <a:ext cx="12228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0" dirty="0" err="1" smtClean="0"/>
              <a:t>Videochats</a:t>
            </a:r>
            <a:endParaRPr lang="es-CO" b="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452913" y="2879449"/>
            <a:ext cx="231300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b="0" dirty="0" smtClean="0"/>
              <a:t>Foros de participación </a:t>
            </a:r>
            <a:endParaRPr lang="es-CO" b="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027954" y="3956845"/>
            <a:ext cx="24068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b="0" dirty="0" smtClean="0"/>
              <a:t>Experiencias </a:t>
            </a:r>
          </a:p>
          <a:p>
            <a:r>
              <a:rPr lang="es-CO" b="0" dirty="0" smtClean="0"/>
              <a:t>significativas </a:t>
            </a:r>
            <a:endParaRPr lang="es-CO" b="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7185978" y="4999456"/>
            <a:ext cx="2230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0" dirty="0" smtClean="0"/>
              <a:t>Caja de herramientas </a:t>
            </a:r>
            <a:endParaRPr lang="es-CO" b="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9136549" y="3446221"/>
            <a:ext cx="1309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0" dirty="0" smtClean="0"/>
              <a:t>Estadísticas </a:t>
            </a:r>
            <a:endParaRPr lang="es-CO" b="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9230085" y="5318429"/>
            <a:ext cx="15116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b="0" dirty="0" smtClean="0"/>
              <a:t>Publicaciones </a:t>
            </a:r>
            <a:endParaRPr lang="es-CO" b="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8986920" y="4289732"/>
            <a:ext cx="15401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0" dirty="0" smtClean="0"/>
              <a:t>Estrategias de </a:t>
            </a:r>
          </a:p>
          <a:p>
            <a:r>
              <a:rPr lang="es-CO" b="0" dirty="0" smtClean="0"/>
              <a:t>permanencia</a:t>
            </a:r>
            <a:endParaRPr lang="es-CO" b="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" y="986408"/>
            <a:ext cx="6802603" cy="58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8" name="Grupo 11"/>
          <p:cNvGrpSpPr/>
          <p:nvPr/>
        </p:nvGrpSpPr>
        <p:grpSpPr>
          <a:xfrm>
            <a:off x="1636209" y="1829924"/>
            <a:ext cx="8832093" cy="2967228"/>
            <a:chOff x="-56014" y="2214593"/>
            <a:chExt cx="9538587" cy="2497295"/>
          </a:xfrm>
        </p:grpSpPr>
        <p:grpSp>
          <p:nvGrpSpPr>
            <p:cNvPr id="9" name="Grupo 7"/>
            <p:cNvGrpSpPr/>
            <p:nvPr/>
          </p:nvGrpSpPr>
          <p:grpSpPr>
            <a:xfrm>
              <a:off x="3046128" y="2225894"/>
              <a:ext cx="2772654" cy="2485994"/>
              <a:chOff x="4772134" y="1481026"/>
              <a:chExt cx="2772654" cy="2485994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5019714" y="1481026"/>
                <a:ext cx="2525074" cy="2204069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1 Título"/>
              <p:cNvSpPr txBox="1">
                <a:spLocks/>
              </p:cNvSpPr>
              <p:nvPr/>
            </p:nvSpPr>
            <p:spPr>
              <a:xfrm>
                <a:off x="5019715" y="2386092"/>
                <a:ext cx="2431441" cy="9760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s-CO" sz="2000" b="1" dirty="0" smtClean="0">
                  <a:solidFill>
                    <a:prstClr val="white"/>
                  </a:solidFill>
                </a:endParaRPr>
              </a:p>
              <a:p>
                <a:pPr algn="l"/>
                <a:endParaRPr lang="es-CO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adroTexto 56"/>
              <p:cNvSpPr txBox="1">
                <a:spLocks noChangeArrowheads="1"/>
              </p:cNvSpPr>
              <p:nvPr/>
            </p:nvSpPr>
            <p:spPr bwMode="auto">
              <a:xfrm>
                <a:off x="5150854" y="1642667"/>
                <a:ext cx="1159742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772134" y="1632389"/>
                <a:ext cx="81522" cy="637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 flipV="1">
                <a:off x="5057692" y="3900608"/>
                <a:ext cx="2487096" cy="66412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upo 8"/>
            <p:cNvGrpSpPr/>
            <p:nvPr/>
          </p:nvGrpSpPr>
          <p:grpSpPr>
            <a:xfrm>
              <a:off x="6653561" y="2214593"/>
              <a:ext cx="2829012" cy="2497295"/>
              <a:chOff x="8253475" y="1469726"/>
              <a:chExt cx="2829012" cy="2497295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8387243" y="1469726"/>
                <a:ext cx="2603487" cy="221097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1 Título"/>
              <p:cNvSpPr txBox="1">
                <a:spLocks/>
              </p:cNvSpPr>
              <p:nvPr/>
            </p:nvSpPr>
            <p:spPr>
              <a:xfrm>
                <a:off x="8253475" y="2625052"/>
                <a:ext cx="2829012" cy="9583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300" b="1" dirty="0" smtClean="0">
                    <a:solidFill>
                      <a:prstClr val="white"/>
                    </a:solidFill>
                  </a:rPr>
                  <a:t>AUTODIAGNÓSTICO</a:t>
                </a:r>
                <a:endParaRPr lang="es-CO" sz="23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uadroTexto 56"/>
              <p:cNvSpPr txBox="1">
                <a:spLocks noChangeArrowheads="1"/>
              </p:cNvSpPr>
              <p:nvPr/>
            </p:nvSpPr>
            <p:spPr bwMode="auto">
              <a:xfrm>
                <a:off x="8553049" y="1665442"/>
                <a:ext cx="1157810" cy="62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8451584" y="3872676"/>
                <a:ext cx="2603488" cy="9434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-56014" y="2232802"/>
              <a:ext cx="2548664" cy="2431914"/>
              <a:chOff x="1720434" y="1513005"/>
              <a:chExt cx="2548664" cy="2431914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750503" y="1513005"/>
                <a:ext cx="2518595" cy="21971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1 Título"/>
              <p:cNvSpPr txBox="1">
                <a:spLocks/>
              </p:cNvSpPr>
              <p:nvPr/>
            </p:nvSpPr>
            <p:spPr>
              <a:xfrm>
                <a:off x="1796768" y="2168748"/>
                <a:ext cx="2472330" cy="9605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3600" b="1" dirty="0" smtClean="0">
                  <a:solidFill>
                    <a:prstClr val="white"/>
                  </a:solidFill>
                </a:endParaRPr>
              </a:p>
              <a:p>
                <a:r>
                  <a:rPr lang="es-CO" sz="2400" b="1" dirty="0" smtClean="0">
                    <a:solidFill>
                      <a:prstClr val="white"/>
                    </a:solidFill>
                  </a:rPr>
                  <a:t>INTRODUCCIÓN</a:t>
                </a:r>
                <a:endParaRPr lang="es-CO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uadroTexto 56"/>
              <p:cNvSpPr txBox="1">
                <a:spLocks noChangeArrowheads="1"/>
              </p:cNvSpPr>
              <p:nvPr/>
            </p:nvSpPr>
            <p:spPr bwMode="auto">
              <a:xfrm>
                <a:off x="1750504" y="1678015"/>
                <a:ext cx="1272906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050808" y="1687998"/>
                <a:ext cx="81522" cy="632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1720434" y="3887721"/>
                <a:ext cx="2548664" cy="5719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8028674" y="2377257"/>
              <a:ext cx="60397" cy="71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>
                <a:defRPr/>
              </a:pPr>
              <a:endParaRPr lang="es-ES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528080" y="349645"/>
            <a:ext cx="4456100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algn="ctr" defTabSz="609240">
              <a:defRPr/>
            </a:pPr>
            <a:r>
              <a:rPr lang="es-ES" sz="2800" b="1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Verdana"/>
              </a:rPr>
              <a:t>CONTENIDOS</a:t>
            </a:r>
            <a:endParaRPr lang="es-ES" sz="2800" b="1" dirty="0">
              <a:solidFill>
                <a:prstClr val="white">
                  <a:lumMod val="65000"/>
                </a:prstClr>
              </a:solidFill>
              <a:latin typeface="Verdana"/>
              <a:cs typeface="Verdana"/>
            </a:endParaRPr>
          </a:p>
        </p:txBody>
      </p:sp>
      <p:sp>
        <p:nvSpPr>
          <p:cNvPr id="43" name="Rectángulo 15"/>
          <p:cNvSpPr/>
          <p:nvPr/>
        </p:nvSpPr>
        <p:spPr>
          <a:xfrm>
            <a:off x="5645896" y="2103670"/>
            <a:ext cx="73598" cy="751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anchor="ctr"/>
          <a:lstStyle/>
          <a:p>
            <a:pPr algn="ctr" defTabSz="609240">
              <a:defRPr/>
            </a:pPr>
            <a:endParaRPr lang="es-ES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51225" y="1656527"/>
            <a:ext cx="4209093" cy="311592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ectángulo"/>
          <p:cNvSpPr/>
          <p:nvPr/>
        </p:nvSpPr>
        <p:spPr>
          <a:xfrm>
            <a:off x="4311361" y="1681227"/>
            <a:ext cx="3254951" cy="311592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4714701" y="3212976"/>
            <a:ext cx="236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MODELO DE GESTIÓN</a:t>
            </a:r>
            <a:endParaRPr lang="es-CO" sz="24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94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Autoevaluación</a:t>
            </a:r>
            <a:endParaRPr lang="es-CO" sz="3200" dirty="0"/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702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3503"/>
          <a:stretch/>
        </p:blipFill>
        <p:spPr bwMode="auto">
          <a:xfrm>
            <a:off x="48602" y="1056290"/>
            <a:ext cx="11838597" cy="580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18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26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11123413" y="1052736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1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st.depositphotos.com/1561359/3865/v/170/depositphotos_38656427-3d-man-showing-okay-hand-sign-with-a-toolbox-with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060" y="4864337"/>
            <a:ext cx="2589684" cy="19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600" b="1" dirty="0">
                <a:solidFill>
                  <a:schemeClr val="tx2">
                    <a:lumMod val="75000"/>
                  </a:schemeClr>
                </a:solidFill>
              </a:rPr>
              <a:t>Categorías para la autoevaluación institucional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70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052736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2" name="51 Diagrama"/>
          <p:cNvGraphicFramePr/>
          <p:nvPr>
            <p:extLst>
              <p:ext uri="{D42A27DB-BD31-4B8C-83A1-F6EECF244321}">
                <p14:modId xmlns:p14="http://schemas.microsoft.com/office/powerpoint/2010/main" val="1818055389"/>
              </p:ext>
            </p:extLst>
          </p:nvPr>
        </p:nvGraphicFramePr>
        <p:xfrm>
          <a:off x="250205" y="1426492"/>
          <a:ext cx="11006646" cy="439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3" name="52 Elipse"/>
          <p:cNvSpPr/>
          <p:nvPr/>
        </p:nvSpPr>
        <p:spPr>
          <a:xfrm>
            <a:off x="664686" y="3179440"/>
            <a:ext cx="754727" cy="60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ea typeface="Calibri"/>
                <a:cs typeface="Times New Roman"/>
              </a:rPr>
              <a:t>0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3119404" y="2636168"/>
            <a:ext cx="754727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ea typeface="Calibri"/>
                <a:cs typeface="Times New Roman"/>
              </a:rPr>
              <a:t>1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5328126" y="2060848"/>
            <a:ext cx="754727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ea typeface="Calibri"/>
                <a:cs typeface="Times New Roman"/>
              </a:rPr>
              <a:t>2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7613126" y="1556792"/>
            <a:ext cx="754727" cy="609600"/>
          </a:xfrm>
          <a:prstGeom prst="ellipse">
            <a:avLst/>
          </a:prstGeom>
          <a:solidFill>
            <a:srgbClr val="2E6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ea typeface="Calibri"/>
                <a:cs typeface="Times New Roman"/>
              </a:rPr>
              <a:t>3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10028255" y="1019200"/>
            <a:ext cx="754727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ea typeface="Calibri"/>
                <a:cs typeface="Times New Roman"/>
              </a:rPr>
              <a:t>4</a:t>
            </a:r>
            <a:endParaRPr lang="es-CO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70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052736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" y="1040524"/>
            <a:ext cx="11210552" cy="56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spcBef>
                <a:spcPct val="0"/>
              </a:spcBef>
              <a:buNone/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Modelo de gestión de permanencia y graduación estudiantil en Instituciones de Educación Superior </a:t>
            </a:r>
          </a:p>
        </p:txBody>
      </p:sp>
    </p:spTree>
    <p:extLst>
      <p:ext uri="{BB962C8B-B14F-4D97-AF65-F5344CB8AC3E}">
        <p14:creationId xmlns:p14="http://schemas.microsoft.com/office/powerpoint/2010/main" val="11571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Factores institucionales que favorecen la  implementación del modelo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70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988840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" y="1001386"/>
            <a:ext cx="11332617" cy="588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8" name="Grupo 11"/>
          <p:cNvGrpSpPr/>
          <p:nvPr/>
        </p:nvGrpSpPr>
        <p:grpSpPr>
          <a:xfrm>
            <a:off x="1636209" y="1829924"/>
            <a:ext cx="8832093" cy="2967228"/>
            <a:chOff x="-56014" y="2214593"/>
            <a:chExt cx="9538587" cy="2497295"/>
          </a:xfrm>
        </p:grpSpPr>
        <p:grpSp>
          <p:nvGrpSpPr>
            <p:cNvPr id="9" name="Grupo 7"/>
            <p:cNvGrpSpPr/>
            <p:nvPr/>
          </p:nvGrpSpPr>
          <p:grpSpPr>
            <a:xfrm>
              <a:off x="3046128" y="2225894"/>
              <a:ext cx="2772654" cy="2485994"/>
              <a:chOff x="4772134" y="1481026"/>
              <a:chExt cx="2772654" cy="2485994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5019714" y="1481026"/>
                <a:ext cx="2525074" cy="2204069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1 Título"/>
              <p:cNvSpPr txBox="1">
                <a:spLocks/>
              </p:cNvSpPr>
              <p:nvPr/>
            </p:nvSpPr>
            <p:spPr>
              <a:xfrm>
                <a:off x="5019715" y="2386092"/>
                <a:ext cx="2431441" cy="9760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s-CO" sz="2000" b="1" dirty="0" smtClean="0">
                  <a:solidFill>
                    <a:prstClr val="white"/>
                  </a:solidFill>
                </a:endParaRPr>
              </a:p>
              <a:p>
                <a:pPr algn="l"/>
                <a:endParaRPr lang="es-CO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adroTexto 56"/>
              <p:cNvSpPr txBox="1">
                <a:spLocks noChangeArrowheads="1"/>
              </p:cNvSpPr>
              <p:nvPr/>
            </p:nvSpPr>
            <p:spPr bwMode="auto">
              <a:xfrm>
                <a:off x="5150854" y="1642667"/>
                <a:ext cx="1159742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772134" y="1632389"/>
                <a:ext cx="81522" cy="637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 flipV="1">
                <a:off x="5057692" y="3900608"/>
                <a:ext cx="2487096" cy="66412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upo 8"/>
            <p:cNvGrpSpPr/>
            <p:nvPr/>
          </p:nvGrpSpPr>
          <p:grpSpPr>
            <a:xfrm>
              <a:off x="6653561" y="2214593"/>
              <a:ext cx="2829012" cy="2497295"/>
              <a:chOff x="8253475" y="1469726"/>
              <a:chExt cx="2829012" cy="2497295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8387243" y="1469726"/>
                <a:ext cx="2603487" cy="221097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1 Título"/>
              <p:cNvSpPr txBox="1">
                <a:spLocks/>
              </p:cNvSpPr>
              <p:nvPr/>
            </p:nvSpPr>
            <p:spPr>
              <a:xfrm>
                <a:off x="8253475" y="2625052"/>
                <a:ext cx="2829012" cy="9583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300" b="1" dirty="0" smtClean="0">
                    <a:solidFill>
                      <a:prstClr val="white"/>
                    </a:solidFill>
                  </a:rPr>
                  <a:t>AUTODIAGNÓSTICO</a:t>
                </a:r>
                <a:endParaRPr lang="es-CO" sz="23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uadroTexto 56"/>
              <p:cNvSpPr txBox="1">
                <a:spLocks noChangeArrowheads="1"/>
              </p:cNvSpPr>
              <p:nvPr/>
            </p:nvSpPr>
            <p:spPr bwMode="auto">
              <a:xfrm>
                <a:off x="8553049" y="1665442"/>
                <a:ext cx="1157810" cy="62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8451584" y="3872676"/>
                <a:ext cx="2603488" cy="9434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-56014" y="2232802"/>
              <a:ext cx="2548664" cy="2431914"/>
              <a:chOff x="1720434" y="1513005"/>
              <a:chExt cx="2548664" cy="2431914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750503" y="1513005"/>
                <a:ext cx="2518595" cy="21971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1 Título"/>
              <p:cNvSpPr txBox="1">
                <a:spLocks/>
              </p:cNvSpPr>
              <p:nvPr/>
            </p:nvSpPr>
            <p:spPr>
              <a:xfrm>
                <a:off x="1796768" y="2168748"/>
                <a:ext cx="2472330" cy="9605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3600" b="1" dirty="0" smtClean="0">
                  <a:solidFill>
                    <a:prstClr val="white"/>
                  </a:solidFill>
                </a:endParaRPr>
              </a:p>
              <a:p>
                <a:r>
                  <a:rPr lang="es-CO" sz="2400" b="1" dirty="0" smtClean="0">
                    <a:solidFill>
                      <a:prstClr val="white"/>
                    </a:solidFill>
                  </a:rPr>
                  <a:t>INTRODUCCIÓN</a:t>
                </a:r>
                <a:endParaRPr lang="es-CO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uadroTexto 56"/>
              <p:cNvSpPr txBox="1">
                <a:spLocks noChangeArrowheads="1"/>
              </p:cNvSpPr>
              <p:nvPr/>
            </p:nvSpPr>
            <p:spPr bwMode="auto">
              <a:xfrm>
                <a:off x="1750504" y="1678015"/>
                <a:ext cx="1272906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050808" y="1687998"/>
                <a:ext cx="81522" cy="632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1720434" y="3887721"/>
                <a:ext cx="2548664" cy="5719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8028674" y="2377257"/>
              <a:ext cx="60397" cy="71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>
                <a:defRPr/>
              </a:pPr>
              <a:endParaRPr lang="es-ES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528080" y="349645"/>
            <a:ext cx="4456100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algn="ctr" defTabSz="609240">
              <a:defRPr/>
            </a:pPr>
            <a:r>
              <a:rPr lang="es-ES" sz="2800" b="1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Verdana"/>
              </a:rPr>
              <a:t>CONTENIDOS</a:t>
            </a:r>
            <a:endParaRPr lang="es-ES" sz="2800" b="1" dirty="0">
              <a:solidFill>
                <a:prstClr val="white">
                  <a:lumMod val="65000"/>
                </a:prstClr>
              </a:solidFill>
              <a:latin typeface="Verdana"/>
              <a:cs typeface="Verdana"/>
            </a:endParaRPr>
          </a:p>
        </p:txBody>
      </p:sp>
      <p:sp>
        <p:nvSpPr>
          <p:cNvPr id="43" name="Rectángulo 15"/>
          <p:cNvSpPr/>
          <p:nvPr/>
        </p:nvSpPr>
        <p:spPr>
          <a:xfrm>
            <a:off x="5645896" y="2103670"/>
            <a:ext cx="73598" cy="751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anchor="ctr"/>
          <a:lstStyle/>
          <a:p>
            <a:pPr algn="ctr" defTabSz="609240">
              <a:defRPr/>
            </a:pPr>
            <a:endParaRPr lang="es-ES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309255" y="1753235"/>
            <a:ext cx="6509900" cy="311592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714701" y="3212976"/>
            <a:ext cx="236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MODELO DE GESTIÓN</a:t>
            </a:r>
            <a:endParaRPr lang="es-CO" sz="24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9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Factores institucionales que favorecen la  implementación del modelo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702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988840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" y="1466850"/>
            <a:ext cx="1120928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8" name="CuadroTexto 27"/>
          <p:cNvSpPr txBox="1"/>
          <p:nvPr/>
        </p:nvSpPr>
        <p:spPr>
          <a:xfrm>
            <a:off x="528080" y="349645"/>
            <a:ext cx="4456100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algn="ctr" defTabSz="609240">
              <a:defRPr/>
            </a:pPr>
            <a:r>
              <a:rPr lang="es-ES" sz="2800" b="1" dirty="0">
                <a:solidFill>
                  <a:prstClr val="white">
                    <a:lumMod val="65000"/>
                  </a:prstClr>
                </a:solidFill>
                <a:latin typeface="Verdana"/>
                <a:cs typeface="Verdana"/>
              </a:rPr>
              <a:t>LINK GUÍA DIGITAL: </a:t>
            </a:r>
          </a:p>
        </p:txBody>
      </p:sp>
      <p:sp>
        <p:nvSpPr>
          <p:cNvPr id="43" name="Rectángulo 15"/>
          <p:cNvSpPr/>
          <p:nvPr/>
        </p:nvSpPr>
        <p:spPr>
          <a:xfrm>
            <a:off x="5645896" y="2103670"/>
            <a:ext cx="73598" cy="751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anchor="ctr"/>
          <a:lstStyle/>
          <a:p>
            <a:pPr algn="ctr" defTabSz="609240">
              <a:defRPr/>
            </a:pPr>
            <a:endParaRPr lang="es-ES" sz="30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14701" y="3212976"/>
            <a:ext cx="2456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0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EXPERIENCIAS</a:t>
            </a:r>
            <a:endParaRPr lang="es-CO" sz="30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13785" y="1628508"/>
            <a:ext cx="10850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dirty="0">
                <a:solidFill>
                  <a:schemeClr val="accent1">
                    <a:lumMod val="75000"/>
                  </a:schemeClr>
                </a:solidFill>
              </a:rPr>
              <a:t>LINK </a:t>
            </a:r>
            <a:r>
              <a:rPr lang="es-CO" sz="3000" dirty="0" smtClean="0">
                <a:solidFill>
                  <a:schemeClr val="accent1">
                    <a:lumMod val="75000"/>
                  </a:schemeClr>
                </a:solidFill>
              </a:rPr>
              <a:t>GUÍA DIGITAL: </a:t>
            </a:r>
            <a:r>
              <a:rPr lang="es-CO" sz="3000" dirty="0" smtClean="0">
                <a:hlinkClick r:id="rId4"/>
              </a:rPr>
              <a:t>http</a:t>
            </a:r>
            <a:r>
              <a:rPr lang="es-CO" sz="3000" dirty="0">
                <a:hlinkClick r:id="rId4"/>
              </a:rPr>
              <a:t>://www.colombiaaprende.edu.co/html/micrositios/1752/articles-355193_guia_.</a:t>
            </a:r>
            <a:r>
              <a:rPr lang="es-CO" sz="3000" dirty="0" smtClean="0">
                <a:hlinkClick r:id="rId4"/>
              </a:rPr>
              <a:t>pdf</a:t>
            </a:r>
            <a:r>
              <a:rPr lang="es-CO" sz="3000" dirty="0" smtClean="0"/>
              <a:t> 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013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178197" y="169868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spcBef>
                <a:spcPct val="0"/>
              </a:spcBef>
              <a:buNone/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Modelo de gestión de permanencia y graduación estudiantil en Instituciones de Educación Superior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76190" y="2967335"/>
            <a:ext cx="272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7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>
            <a:noAutofit/>
          </a:bodyPr>
          <a:lstStyle/>
          <a:p>
            <a:pPr algn="l"/>
            <a:r>
              <a:rPr lang="es-CO" sz="2600" b="1" dirty="0">
                <a:solidFill>
                  <a:schemeClr val="tx2">
                    <a:lumMod val="75000"/>
                  </a:schemeClr>
                </a:solidFill>
              </a:rPr>
              <a:t>Modelo de gestión de permanencia y graduación estudiantil en Instituciones de Educación Superior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988840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2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0621"/>
              </p:ext>
            </p:extLst>
          </p:nvPr>
        </p:nvGraphicFramePr>
        <p:xfrm>
          <a:off x="326715" y="1230604"/>
          <a:ext cx="11012722" cy="529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51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600" b="1" dirty="0">
                <a:solidFill>
                  <a:schemeClr val="tx2">
                    <a:lumMod val="75000"/>
                  </a:schemeClr>
                </a:solidFill>
              </a:rPr>
              <a:t> Factores determinantes de la deserción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988840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Rectángulo redondeado"/>
          <p:cNvSpPr/>
          <p:nvPr/>
        </p:nvSpPr>
        <p:spPr>
          <a:xfrm>
            <a:off x="1042293" y="1129034"/>
            <a:ext cx="4243971" cy="2640820"/>
          </a:xfrm>
          <a:prstGeom prst="roundRect">
            <a:avLst/>
          </a:prstGeom>
          <a:solidFill>
            <a:srgbClr val="072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INDIVIDUALES</a:t>
            </a:r>
            <a:endParaRPr lang="es-CO" sz="1600" b="1" dirty="0" smtClean="0"/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Edad, sexo, estado civil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Posición dentro de los hermanos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Entorno familiar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Calamidad, problemas de salud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Integración social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Incompatibilidad horaria con otras actividades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Expectativas satisfechas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Embarazo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835039" y="1070293"/>
            <a:ext cx="4243971" cy="2640820"/>
          </a:xfrm>
          <a:prstGeom prst="roundRect">
            <a:avLst/>
          </a:prstGeom>
          <a:solidFill>
            <a:srgbClr val="072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INSTITUCIONALES</a:t>
            </a:r>
            <a:endParaRPr lang="es-CO" sz="1600" b="1" dirty="0" smtClean="0"/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Normatividad académica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Servicios de financiamiento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Recursos Universitarios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Orden público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Entorno político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Nivel de interacción entre estudiantes y docentes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Apoyo académico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Apoyo psicológico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71345" y="4023824"/>
            <a:ext cx="4243971" cy="2640820"/>
          </a:xfrm>
          <a:prstGeom prst="roundRect">
            <a:avLst/>
          </a:prstGeom>
          <a:solidFill>
            <a:srgbClr val="072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ACADÉMICOS</a:t>
            </a:r>
            <a:endParaRPr lang="es-CO" sz="1600" b="1" dirty="0" smtClean="0"/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Orientación socio-ocupacional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Tipo de colegio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Rendimiento académico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Calidad del programa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Métodos de estudio y aprendizaje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Pruebas saber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Resultados examen de ingreso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Cualificación docente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Grado de satisfacción con el programa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6974509" y="4023824"/>
            <a:ext cx="4243971" cy="2640820"/>
          </a:xfrm>
          <a:prstGeom prst="roundRect">
            <a:avLst/>
          </a:prstGeom>
          <a:solidFill>
            <a:srgbClr val="072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SOCIOECONÓMICOS</a:t>
            </a:r>
            <a:endParaRPr lang="es-CO" sz="1600" b="1" dirty="0" smtClean="0"/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Estrato 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Situación laboral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Situación laboral e ingreso de los padres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Dependencia económica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Personas a cargo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Nivel educativo de los padres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es-CO" sz="1600" dirty="0" smtClean="0"/>
              <a:t>Entorno macroeconómico del país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" y="1031315"/>
            <a:ext cx="1390650" cy="9525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53" y="1050355"/>
            <a:ext cx="1200150" cy="962025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" y="3771441"/>
            <a:ext cx="1200150" cy="9525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53" y="3703230"/>
            <a:ext cx="1219200" cy="9144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st.depositphotos.com/1561359/3865/v/170/depositphotos_38656427-3d-man-showing-okay-hand-sign-with-a-toolbox-with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70" y="787265"/>
            <a:ext cx="2589684" cy="19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85" y="63063"/>
            <a:ext cx="7589691" cy="8828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600" b="1" dirty="0">
                <a:solidFill>
                  <a:schemeClr val="tx2">
                    <a:lumMod val="75000"/>
                  </a:schemeClr>
                </a:solidFill>
              </a:rPr>
              <a:t>Cómo implementar el modelo de gestión de permanencia y graduación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1988840"/>
            <a:ext cx="2099048" cy="1882584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7" name="Grupo 22"/>
          <p:cNvGrpSpPr/>
          <p:nvPr/>
        </p:nvGrpSpPr>
        <p:grpSpPr>
          <a:xfrm>
            <a:off x="7061262" y="6234232"/>
            <a:ext cx="658083" cy="534916"/>
            <a:chOff x="2238128" y="2070711"/>
            <a:chExt cx="850935" cy="850935"/>
          </a:xfrm>
        </p:grpSpPr>
        <p:sp>
          <p:nvSpPr>
            <p:cNvPr id="28" name="Elipse 23"/>
            <p:cNvSpPr/>
            <p:nvPr/>
          </p:nvSpPr>
          <p:spPr>
            <a:xfrm>
              <a:off x="2238128" y="2070711"/>
              <a:ext cx="850935" cy="850935"/>
            </a:xfrm>
            <a:prstGeom prst="ellipse">
              <a:avLst/>
            </a:prstGeom>
            <a:blipFill rotWithShape="0">
              <a:blip r:embed="rId5">
                <a:duotone>
                  <a:schemeClr val="accent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accent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2362745" y="2195328"/>
              <a:ext cx="601701" cy="601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.</a:t>
              </a:r>
              <a:endParaRPr lang="es-MX" sz="2000" kern="1200" dirty="0"/>
            </a:p>
          </p:txBody>
        </p:sp>
      </p:grpSp>
      <p:sp>
        <p:nvSpPr>
          <p:cNvPr id="38" name="CuadroTexto 1"/>
          <p:cNvSpPr txBox="1"/>
          <p:nvPr/>
        </p:nvSpPr>
        <p:spPr>
          <a:xfrm>
            <a:off x="7110431" y="2875586"/>
            <a:ext cx="3940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 smtClean="0"/>
              <a:t>37 herramientas</a:t>
            </a:r>
          </a:p>
        </p:txBody>
      </p:sp>
      <p:pic>
        <p:nvPicPr>
          <p:cNvPr id="3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27" y="4941168"/>
            <a:ext cx="1088215" cy="803980"/>
          </a:xfrm>
          <a:prstGeom prst="rect">
            <a:avLst/>
          </a:prstGeom>
        </p:spPr>
      </p:pic>
      <p:pic>
        <p:nvPicPr>
          <p:cNvPr id="4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48" y="4941168"/>
            <a:ext cx="1125484" cy="809943"/>
          </a:xfrm>
          <a:prstGeom prst="rect">
            <a:avLst/>
          </a:prstGeom>
        </p:spPr>
      </p:pic>
      <p:pic>
        <p:nvPicPr>
          <p:cNvPr id="4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72" y="3451639"/>
            <a:ext cx="1171736" cy="830155"/>
          </a:xfrm>
          <a:prstGeom prst="rect">
            <a:avLst/>
          </a:prstGeom>
        </p:spPr>
      </p:pic>
      <p:sp>
        <p:nvSpPr>
          <p:cNvPr id="44" name="CuadroTexto 14"/>
          <p:cNvSpPr txBox="1"/>
          <p:nvPr/>
        </p:nvSpPr>
        <p:spPr>
          <a:xfrm>
            <a:off x="8655584" y="4209994"/>
            <a:ext cx="1197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17</a:t>
            </a:r>
          </a:p>
          <a:p>
            <a:pPr algn="ctr"/>
            <a:r>
              <a:rPr lang="es-MX" dirty="0" smtClean="0"/>
              <a:t>Estrategias</a:t>
            </a:r>
            <a:endParaRPr lang="en-US" dirty="0"/>
          </a:p>
        </p:txBody>
      </p:sp>
      <p:sp>
        <p:nvSpPr>
          <p:cNvPr id="45" name="CuadroTexto 17"/>
          <p:cNvSpPr txBox="1"/>
          <p:nvPr/>
        </p:nvSpPr>
        <p:spPr>
          <a:xfrm>
            <a:off x="7701614" y="5711149"/>
            <a:ext cx="1549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8</a:t>
            </a:r>
          </a:p>
          <a:p>
            <a:r>
              <a:rPr lang="es-MX" dirty="0" smtClean="0"/>
              <a:t>Instrumentos</a:t>
            </a:r>
            <a:endParaRPr lang="en-US" dirty="0"/>
          </a:p>
        </p:txBody>
      </p:sp>
      <p:sp>
        <p:nvSpPr>
          <p:cNvPr id="46" name="CuadroTexto 18"/>
          <p:cNvSpPr txBox="1"/>
          <p:nvPr/>
        </p:nvSpPr>
        <p:spPr>
          <a:xfrm>
            <a:off x="9755261" y="5664806"/>
            <a:ext cx="140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7</a:t>
            </a:r>
          </a:p>
          <a:p>
            <a:r>
              <a:rPr lang="es-MX" dirty="0" smtClean="0"/>
              <a:t>Actividades</a:t>
            </a:r>
            <a:endParaRPr lang="en-US" dirty="0"/>
          </a:p>
        </p:txBody>
      </p:sp>
      <p:pic>
        <p:nvPicPr>
          <p:cNvPr id="47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73" y="3580406"/>
            <a:ext cx="1203210" cy="824870"/>
          </a:xfrm>
          <a:prstGeom prst="rect">
            <a:avLst/>
          </a:prstGeom>
        </p:spPr>
      </p:pic>
      <p:sp>
        <p:nvSpPr>
          <p:cNvPr id="48" name="CuadroTexto 12"/>
          <p:cNvSpPr txBox="1"/>
          <p:nvPr/>
        </p:nvSpPr>
        <p:spPr>
          <a:xfrm>
            <a:off x="7270380" y="4316724"/>
            <a:ext cx="952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5 </a:t>
            </a:r>
          </a:p>
          <a:p>
            <a:pPr algn="ctr"/>
            <a:r>
              <a:rPr lang="es-MX" dirty="0" smtClean="0"/>
              <a:t>Políticas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4" y="1264450"/>
            <a:ext cx="1255713" cy="11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03" y="2649148"/>
            <a:ext cx="2799360" cy="268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49" y="3296579"/>
            <a:ext cx="1231718" cy="116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4" y="3322519"/>
            <a:ext cx="1231718" cy="118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15" y="5664806"/>
            <a:ext cx="1199726" cy="11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8477" y="971436"/>
            <a:ext cx="119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1. Evalúe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146749" y="2889067"/>
            <a:ext cx="119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2. Planeé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678034" y="5282917"/>
            <a:ext cx="119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. Ejecute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83079" y="2953151"/>
            <a:ext cx="147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. Verifique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22 Flecha curvada hacia abajo"/>
          <p:cNvSpPr/>
          <p:nvPr/>
        </p:nvSpPr>
        <p:spPr>
          <a:xfrm rot="19196243">
            <a:off x="569316" y="1637581"/>
            <a:ext cx="2120098" cy="7931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1" name="50 Flecha curvada hacia abajo"/>
          <p:cNvSpPr/>
          <p:nvPr/>
        </p:nvSpPr>
        <p:spPr>
          <a:xfrm rot="2286608">
            <a:off x="4111870" y="1637811"/>
            <a:ext cx="2120098" cy="7931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2" name="51 Flecha curvada hacia abajo"/>
          <p:cNvSpPr/>
          <p:nvPr/>
        </p:nvSpPr>
        <p:spPr>
          <a:xfrm rot="13458496">
            <a:off x="343560" y="5314584"/>
            <a:ext cx="2120098" cy="7931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3" name="52 Flecha curvada hacia abajo"/>
          <p:cNvSpPr/>
          <p:nvPr/>
        </p:nvSpPr>
        <p:spPr>
          <a:xfrm rot="7893141">
            <a:off x="4150500" y="5288472"/>
            <a:ext cx="2120098" cy="7931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5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161299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 Grupo"/>
          <p:cNvGrpSpPr/>
          <p:nvPr/>
        </p:nvGrpSpPr>
        <p:grpSpPr>
          <a:xfrm>
            <a:off x="7564205" y="80135"/>
            <a:ext cx="4105090" cy="947772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8" name="Grupo 11"/>
          <p:cNvGrpSpPr/>
          <p:nvPr/>
        </p:nvGrpSpPr>
        <p:grpSpPr>
          <a:xfrm>
            <a:off x="1636209" y="1829924"/>
            <a:ext cx="8832093" cy="2967228"/>
            <a:chOff x="-56014" y="2214593"/>
            <a:chExt cx="9538587" cy="2497295"/>
          </a:xfrm>
        </p:grpSpPr>
        <p:grpSp>
          <p:nvGrpSpPr>
            <p:cNvPr id="9" name="Grupo 7"/>
            <p:cNvGrpSpPr/>
            <p:nvPr/>
          </p:nvGrpSpPr>
          <p:grpSpPr>
            <a:xfrm>
              <a:off x="3046128" y="2225894"/>
              <a:ext cx="2772654" cy="2485994"/>
              <a:chOff x="4772134" y="1481026"/>
              <a:chExt cx="2772654" cy="2485994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5019714" y="1481026"/>
                <a:ext cx="2525074" cy="2204069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1 Título"/>
              <p:cNvSpPr txBox="1">
                <a:spLocks/>
              </p:cNvSpPr>
              <p:nvPr/>
            </p:nvSpPr>
            <p:spPr>
              <a:xfrm>
                <a:off x="5019715" y="2386092"/>
                <a:ext cx="2431441" cy="9760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s-CO" sz="2000" b="1" dirty="0" smtClean="0">
                  <a:solidFill>
                    <a:prstClr val="white"/>
                  </a:solidFill>
                </a:endParaRPr>
              </a:p>
              <a:p>
                <a:pPr algn="l"/>
                <a:endParaRPr lang="es-CO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adroTexto 56"/>
              <p:cNvSpPr txBox="1">
                <a:spLocks noChangeArrowheads="1"/>
              </p:cNvSpPr>
              <p:nvPr/>
            </p:nvSpPr>
            <p:spPr bwMode="auto">
              <a:xfrm>
                <a:off x="5150854" y="1642667"/>
                <a:ext cx="1159742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772134" y="1632389"/>
                <a:ext cx="81522" cy="637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 flipV="1">
                <a:off x="5057692" y="3900608"/>
                <a:ext cx="2487096" cy="66412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upo 8"/>
            <p:cNvGrpSpPr/>
            <p:nvPr/>
          </p:nvGrpSpPr>
          <p:grpSpPr>
            <a:xfrm>
              <a:off x="6653561" y="2214593"/>
              <a:ext cx="2829012" cy="2497295"/>
              <a:chOff x="8253475" y="1469726"/>
              <a:chExt cx="2829012" cy="2497295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8387243" y="1469726"/>
                <a:ext cx="2603487" cy="221097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1 Título"/>
              <p:cNvSpPr txBox="1">
                <a:spLocks/>
              </p:cNvSpPr>
              <p:nvPr/>
            </p:nvSpPr>
            <p:spPr>
              <a:xfrm>
                <a:off x="8253475" y="2625052"/>
                <a:ext cx="2829012" cy="9583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300" b="1" dirty="0" smtClean="0">
                    <a:solidFill>
                      <a:prstClr val="white"/>
                    </a:solidFill>
                  </a:rPr>
                  <a:t>AUTODIAGNÓSTICO</a:t>
                </a:r>
                <a:endParaRPr lang="es-CO" sz="23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uadroTexto 56"/>
              <p:cNvSpPr txBox="1">
                <a:spLocks noChangeArrowheads="1"/>
              </p:cNvSpPr>
              <p:nvPr/>
            </p:nvSpPr>
            <p:spPr bwMode="auto">
              <a:xfrm>
                <a:off x="8553049" y="1665442"/>
                <a:ext cx="1157810" cy="62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s-ES" sz="4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8451584" y="3872676"/>
                <a:ext cx="2603488" cy="9434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-56014" y="2232802"/>
              <a:ext cx="2548664" cy="2431914"/>
              <a:chOff x="1720434" y="1513005"/>
              <a:chExt cx="2548664" cy="2431914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750503" y="1513005"/>
                <a:ext cx="2518595" cy="21971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1 Título"/>
              <p:cNvSpPr txBox="1">
                <a:spLocks/>
              </p:cNvSpPr>
              <p:nvPr/>
            </p:nvSpPr>
            <p:spPr>
              <a:xfrm>
                <a:off x="1796768" y="2168748"/>
                <a:ext cx="2472330" cy="9605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3600" b="1" dirty="0" smtClean="0">
                  <a:solidFill>
                    <a:prstClr val="white"/>
                  </a:solidFill>
                </a:endParaRPr>
              </a:p>
              <a:p>
                <a:r>
                  <a:rPr lang="es-CO" sz="2400" b="1" dirty="0" smtClean="0">
                    <a:solidFill>
                      <a:prstClr val="white"/>
                    </a:solidFill>
                  </a:rPr>
                  <a:t>INTRODUCCIÓN</a:t>
                </a:r>
                <a:endParaRPr lang="es-CO" sz="2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uadroTexto 56"/>
              <p:cNvSpPr txBox="1">
                <a:spLocks noChangeArrowheads="1"/>
              </p:cNvSpPr>
              <p:nvPr/>
            </p:nvSpPr>
            <p:spPr bwMode="auto">
              <a:xfrm>
                <a:off x="1750504" y="1678015"/>
                <a:ext cx="1272906" cy="61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45" tIns="60923" rIns="121845" bIns="609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40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050808" y="1687998"/>
                <a:ext cx="81522" cy="632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45" tIns="60923" rIns="121845" bIns="60923" anchor="ctr"/>
              <a:lstStyle/>
              <a:p>
                <a:pPr algn="ctr" defTabSz="609240">
                  <a:defRPr/>
                </a:pPr>
                <a:endParaRPr lang="es-ES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1720434" y="3887721"/>
                <a:ext cx="2548664" cy="5719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8028674" y="2377257"/>
              <a:ext cx="60397" cy="71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>
                <a:defRPr/>
              </a:pPr>
              <a:endParaRPr lang="es-ES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528080" y="349645"/>
            <a:ext cx="4456100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algn="ctr" defTabSz="609240">
              <a:defRPr/>
            </a:pPr>
            <a:r>
              <a:rPr lang="es-ES" sz="2800" b="1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Verdana"/>
              </a:rPr>
              <a:t>CONTENIDOS</a:t>
            </a:r>
            <a:endParaRPr lang="es-ES" sz="2800" b="1" dirty="0">
              <a:solidFill>
                <a:prstClr val="white">
                  <a:lumMod val="65000"/>
                </a:prstClr>
              </a:solidFill>
              <a:latin typeface="Verdana"/>
              <a:cs typeface="Verdana"/>
            </a:endParaRPr>
          </a:p>
        </p:txBody>
      </p:sp>
      <p:sp>
        <p:nvSpPr>
          <p:cNvPr id="43" name="Rectángulo 15"/>
          <p:cNvSpPr/>
          <p:nvPr/>
        </p:nvSpPr>
        <p:spPr>
          <a:xfrm>
            <a:off x="5645896" y="2103670"/>
            <a:ext cx="73598" cy="751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5" tIns="60923" rIns="121845" bIns="60923" anchor="ctr"/>
          <a:lstStyle/>
          <a:p>
            <a:pPr algn="ctr" defTabSz="609240">
              <a:defRPr/>
            </a:pPr>
            <a:endParaRPr lang="es-ES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14701" y="3212976"/>
            <a:ext cx="236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MODELO DE GESTIÓN</a:t>
            </a:r>
            <a:endParaRPr lang="es-CO" sz="24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51225" y="1656527"/>
            <a:ext cx="4209093" cy="311592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ectángulo"/>
          <p:cNvSpPr/>
          <p:nvPr/>
        </p:nvSpPr>
        <p:spPr>
          <a:xfrm>
            <a:off x="7531767" y="1681227"/>
            <a:ext cx="3254951" cy="311592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0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54"/>
          <p:cNvGrpSpPr/>
          <p:nvPr/>
        </p:nvGrpSpPr>
        <p:grpSpPr>
          <a:xfrm>
            <a:off x="11123413" y="1129034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23413" y="2996952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graphicFrame>
        <p:nvGraphicFramePr>
          <p:cNvPr id="22" name="Diagrama 24"/>
          <p:cNvGraphicFramePr/>
          <p:nvPr>
            <p:extLst>
              <p:ext uri="{D42A27DB-BD31-4B8C-83A1-F6EECF244321}">
                <p14:modId xmlns:p14="http://schemas.microsoft.com/office/powerpoint/2010/main" val="370739928"/>
              </p:ext>
            </p:extLst>
          </p:nvPr>
        </p:nvGraphicFramePr>
        <p:xfrm>
          <a:off x="610245" y="1456780"/>
          <a:ext cx="10175323" cy="514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5"/>
          <p:cNvSpPr txBox="1"/>
          <p:nvPr/>
        </p:nvSpPr>
        <p:spPr>
          <a:xfrm>
            <a:off x="4792401" y="1213455"/>
            <a:ext cx="225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Posicionamiento 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y formalización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uadroTexto 26"/>
          <p:cNvSpPr txBox="1"/>
          <p:nvPr/>
        </p:nvSpPr>
        <p:spPr>
          <a:xfrm>
            <a:off x="7236850" y="1977005"/>
            <a:ext cx="191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Cultura de 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la información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uadroTexto 27"/>
          <p:cNvSpPr txBox="1"/>
          <p:nvPr/>
        </p:nvSpPr>
        <p:spPr>
          <a:xfrm>
            <a:off x="7624715" y="3378365"/>
            <a:ext cx="217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Mejoramiento de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la calidad 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uadroTexto 28"/>
          <p:cNvSpPr txBox="1"/>
          <p:nvPr/>
        </p:nvSpPr>
        <p:spPr>
          <a:xfrm>
            <a:off x="7155315" y="4757564"/>
            <a:ext cx="220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Trabajo conjunto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con IEM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uadroTexto 29"/>
          <p:cNvSpPr txBox="1"/>
          <p:nvPr/>
        </p:nvSpPr>
        <p:spPr>
          <a:xfrm>
            <a:off x="4728629" y="5610726"/>
            <a:ext cx="2634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Programas de apoyo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uadroTexto 30"/>
          <p:cNvSpPr txBox="1"/>
          <p:nvPr/>
        </p:nvSpPr>
        <p:spPr>
          <a:xfrm>
            <a:off x="3090174" y="4750449"/>
            <a:ext cx="158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Gestión de 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recursos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uadroTexto 31"/>
          <p:cNvSpPr txBox="1"/>
          <p:nvPr/>
        </p:nvSpPr>
        <p:spPr>
          <a:xfrm>
            <a:off x="2122413" y="3437866"/>
            <a:ext cx="216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Compromiso del</a:t>
            </a:r>
          </a:p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núcleo familiar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CuadroTexto 32"/>
          <p:cNvSpPr txBox="1"/>
          <p:nvPr/>
        </p:nvSpPr>
        <p:spPr>
          <a:xfrm>
            <a:off x="2280832" y="1996505"/>
            <a:ext cx="261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Trabajo colaborativo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23413" y="1098643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7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68894"/>
              </p:ext>
            </p:extLst>
          </p:nvPr>
        </p:nvGraphicFramePr>
        <p:xfrm>
          <a:off x="2122413" y="1784527"/>
          <a:ext cx="9289032" cy="4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87165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955945" y="244015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54"/>
          <p:cNvGrpSpPr/>
          <p:nvPr/>
        </p:nvGrpSpPr>
        <p:grpSpPr>
          <a:xfrm>
            <a:off x="11195421" y="1065120"/>
            <a:ext cx="2082862" cy="2624233"/>
            <a:chOff x="11327985" y="1271349"/>
            <a:chExt cx="1603486" cy="2624233"/>
          </a:xfrm>
        </p:grpSpPr>
        <p:sp>
          <p:nvSpPr>
            <p:cNvPr id="9" name="Rectángulo 55"/>
            <p:cNvSpPr/>
            <p:nvPr/>
          </p:nvSpPr>
          <p:spPr>
            <a:xfrm>
              <a:off x="11387380" y="2174175"/>
              <a:ext cx="1534293" cy="67089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uadroTexto 56"/>
            <p:cNvSpPr txBox="1">
              <a:spLocks noChangeArrowheads="1"/>
            </p:cNvSpPr>
            <p:nvPr/>
          </p:nvSpPr>
          <p:spPr bwMode="auto">
            <a:xfrm>
              <a:off x="11401172" y="2281986"/>
              <a:ext cx="981090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ángulo 57"/>
            <p:cNvSpPr/>
            <p:nvPr/>
          </p:nvSpPr>
          <p:spPr>
            <a:xfrm>
              <a:off x="11363392" y="2899930"/>
              <a:ext cx="1558520" cy="7981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ángulo 58"/>
            <p:cNvSpPr/>
            <p:nvPr/>
          </p:nvSpPr>
          <p:spPr>
            <a:xfrm>
              <a:off x="11327985" y="3157737"/>
              <a:ext cx="1558521" cy="588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CuadroTexto 56"/>
            <p:cNvSpPr txBox="1">
              <a:spLocks noChangeArrowheads="1"/>
            </p:cNvSpPr>
            <p:nvPr/>
          </p:nvSpPr>
          <p:spPr bwMode="auto">
            <a:xfrm>
              <a:off x="11411270" y="3216048"/>
              <a:ext cx="979456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60"/>
            <p:cNvSpPr/>
            <p:nvPr/>
          </p:nvSpPr>
          <p:spPr>
            <a:xfrm>
              <a:off x="11363392" y="3815769"/>
              <a:ext cx="1558520" cy="798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ángulo 61"/>
            <p:cNvSpPr/>
            <p:nvPr/>
          </p:nvSpPr>
          <p:spPr>
            <a:xfrm>
              <a:off x="11352213" y="1271349"/>
              <a:ext cx="1558521" cy="655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56"/>
            <p:cNvSpPr txBox="1">
              <a:spLocks noChangeArrowheads="1"/>
            </p:cNvSpPr>
            <p:nvPr/>
          </p:nvSpPr>
          <p:spPr bwMode="auto">
            <a:xfrm>
              <a:off x="11372951" y="1372919"/>
              <a:ext cx="1076823" cy="55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45" tIns="60923" rIns="121845" bIns="6092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</a:p>
          </p:txBody>
        </p:sp>
        <p:sp>
          <p:nvSpPr>
            <p:cNvPr id="17" name="Rectángulo 63"/>
            <p:cNvSpPr/>
            <p:nvPr/>
          </p:nvSpPr>
          <p:spPr>
            <a:xfrm>
              <a:off x="12139126" y="1406765"/>
              <a:ext cx="51093" cy="607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ángulo 64"/>
            <p:cNvSpPr/>
            <p:nvPr/>
          </p:nvSpPr>
          <p:spPr>
            <a:xfrm>
              <a:off x="11372951" y="2014688"/>
              <a:ext cx="1558520" cy="7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ángulo 71"/>
            <p:cNvSpPr/>
            <p:nvPr/>
          </p:nvSpPr>
          <p:spPr>
            <a:xfrm flipH="1">
              <a:off x="12170885" y="2281986"/>
              <a:ext cx="45719" cy="51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ángulo 72"/>
            <p:cNvSpPr/>
            <p:nvPr/>
          </p:nvSpPr>
          <p:spPr>
            <a:xfrm>
              <a:off x="12168199" y="3314540"/>
              <a:ext cx="51093" cy="47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45" tIns="60923" rIns="121845" bIns="60923" anchor="ctr"/>
            <a:lstStyle/>
            <a:p>
              <a:pPr algn="ctr" defTabSz="609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1195421" y="2933038"/>
            <a:ext cx="2099048" cy="856002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13785" y="63063"/>
            <a:ext cx="7589691" cy="8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Modelo de gestión de permanencia y graduación estudiantil en Instituciones de Educación Superior </a:t>
            </a:r>
          </a:p>
        </p:txBody>
      </p:sp>
      <p:sp>
        <p:nvSpPr>
          <p:cNvPr id="23" name="CuadroTexto 25"/>
          <p:cNvSpPr txBox="1"/>
          <p:nvPr/>
        </p:nvSpPr>
        <p:spPr>
          <a:xfrm>
            <a:off x="1551205" y="1100794"/>
            <a:ext cx="95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</a:rPr>
              <a:t>Posicionamiento y formalización</a:t>
            </a:r>
            <a:endParaRPr lang="es-MX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328034" y="244015"/>
            <a:ext cx="654748" cy="574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1195421" y="1034729"/>
            <a:ext cx="2099048" cy="890197"/>
          </a:xfrm>
          <a:prstGeom prst="rect">
            <a:avLst/>
          </a:prstGeom>
          <a:solidFill>
            <a:srgbClr val="F2F2F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"/>
          <a:stretch/>
        </p:blipFill>
        <p:spPr bwMode="auto">
          <a:xfrm>
            <a:off x="-660" y="1628800"/>
            <a:ext cx="2227711" cy="43204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49" y="4116298"/>
            <a:ext cx="1203210" cy="824870"/>
          </a:xfrm>
          <a:prstGeom prst="rect">
            <a:avLst/>
          </a:prstGeom>
        </p:spPr>
      </p:pic>
      <p:pic>
        <p:nvPicPr>
          <p:cNvPr id="43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21" y="4111013"/>
            <a:ext cx="1171736" cy="830155"/>
          </a:xfrm>
          <a:prstGeom prst="rect">
            <a:avLst/>
          </a:prstGeom>
        </p:spPr>
      </p:pic>
      <p:pic>
        <p:nvPicPr>
          <p:cNvPr id="44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45" y="4111012"/>
            <a:ext cx="1171736" cy="830155"/>
          </a:xfrm>
          <a:prstGeom prst="rect">
            <a:avLst/>
          </a:prstGeom>
        </p:spPr>
      </p:pic>
      <p:pic>
        <p:nvPicPr>
          <p:cNvPr id="45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83" y="3933056"/>
            <a:ext cx="1125484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1658</Words>
  <Application>Microsoft Office PowerPoint</Application>
  <PresentationFormat>Personalizado</PresentationFormat>
  <Paragraphs>332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Modelo de gestión de permanencia y graduación estudiantil en Instituciones de Educación Superior </vt:lpstr>
      <vt:lpstr> Factores determinantes de la deserción</vt:lpstr>
      <vt:lpstr>Cómo implementar el modelo de gestión de permanencia y graduación</vt:lpstr>
      <vt:lpstr>Presentación de PowerPoint</vt:lpstr>
      <vt:lpstr>Presentación de PowerPoint</vt:lpstr>
      <vt:lpstr>Presentación de PowerPoint</vt:lpstr>
      <vt:lpstr>Presentación de PowerPoint</vt:lpstr>
      <vt:lpstr>Cultura de la información</vt:lpstr>
      <vt:lpstr>Cultura de la información</vt:lpstr>
      <vt:lpstr>Monitoreo y Seguimiento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Categorías para la autoevaluación institucional</vt:lpstr>
      <vt:lpstr>Presentación de PowerPoint</vt:lpstr>
      <vt:lpstr>Factores institucionales que favorecen la  implementación del modelo</vt:lpstr>
      <vt:lpstr>Factores institucionales que favorecen la  implementación del modelo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Edda Patricia Izquierdo</dc:creator>
  <cp:lastModifiedBy>Admin</cp:lastModifiedBy>
  <cp:revision>371</cp:revision>
  <cp:lastPrinted>2016-04-28T11:46:41Z</cp:lastPrinted>
  <dcterms:created xsi:type="dcterms:W3CDTF">2014-12-12T22:28:04Z</dcterms:created>
  <dcterms:modified xsi:type="dcterms:W3CDTF">2016-06-10T02:54:18Z</dcterms:modified>
</cp:coreProperties>
</file>