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pos="7673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A7E"/>
    <a:srgbClr val="41AD49"/>
    <a:srgbClr val="007475"/>
    <a:srgbClr val="009679"/>
    <a:srgbClr val="3CB7A8"/>
    <a:srgbClr val="94C11F"/>
    <a:srgbClr val="2D9040"/>
    <a:srgbClr val="026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330" y="108"/>
      </p:cViewPr>
      <p:guideLst>
        <p:guide/>
        <p:guide pos="7673"/>
        <p:guide orient="horz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8D389-1D9D-441C-AE0A-DC71E12CD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5D3547-0680-459B-8249-CF635F403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98B5D-8243-465D-BE9E-A7A78FF3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64296-0ED0-4CAB-8734-DD3CACD9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230E07-1B84-43E0-AE96-08F21196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819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A75A0-A60A-4F57-B7BA-DC44E6464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1CB7CC-93D9-49E8-8299-EF25E4E1A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1835F-42B4-4FE3-9C26-A2202667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6C4F6-6398-4262-8866-AC56189D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7CE8A-B734-4ADF-AEDF-C3AEDF9F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226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F405C1-11EC-4457-9C62-DB5BBE08E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5EB2A9-2444-43EA-9A15-E7834818F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E297C-3FEA-4800-8DF9-F9227A0B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C301BD-5938-42A0-BDFA-FBA56DE1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4D05D-515B-40D7-B211-A26E456D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7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E6C1B-1384-4E7F-B6B3-0D5EA287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AB369-ACA1-470A-8FAD-EE1BF139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5175C7-D24F-418E-8198-7FAB9C8B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F69AB3-F7EB-4056-BA66-51F9812D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B4991B-9B0B-4F29-8603-7C1E9401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33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04B06-E721-46D5-B0E9-1415A8C9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FA0B9F-87D6-43A2-A950-B84E8EDD5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EC558-5DC2-4F51-8824-B0EF0ECE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43E83B-8E54-402C-BF83-080E00E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92C525-CA06-4AB9-9516-524BCFEE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6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AD458-E9B7-4C31-889C-DE330EA8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140C4-61B1-476E-86F7-3281C4F2E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D2A846-AB8E-4DF7-8799-47298B3C7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C71108-4489-4D1F-B387-943B78995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FEF76-6964-4FD9-A5A6-4D6C88A5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E4885-A24C-47F1-839E-D40A5C42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122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70D3C-F44C-46B2-8FFF-E117C185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7B2D2D-A1BA-40E3-B320-03E7A8B35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53E4CA-E55B-43B9-A906-334444F93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C54A25-34B0-4017-97C4-262B6747C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884BC5-C2B9-41BD-8FB0-D6FE52191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40E387-E11C-4469-8DE0-57AF1C75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23CA7A-DBF2-409E-AE3D-6E0237F9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92E7C4-21D7-490F-9B96-641B5B77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08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D2517-4BC3-4E66-B9C3-F503DF95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49EAB1-561D-40D6-AEFD-4C8486A6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C5D961-11CA-481B-9936-C7217BE0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6786D3-B4A1-443E-B2F1-5A5F2504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225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F09019-5756-4F64-9DDA-3904D526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ECC212-AA06-4CE3-BEB7-88BB2957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75E8D6-02E6-41B3-ABFF-681FD4C1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575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81162-D66E-4F4C-AE07-0C85E6BD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2EA019-DC87-4153-96FD-745A86B82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93D4FA-0696-46E5-80A6-973061BD2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04C12B-2905-4AFF-805D-754B375E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30402F-DA48-4C7A-B82C-A4C5D97E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EFF68-BEA1-47BA-BE0C-D156C7F5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409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9EE3A-06C2-4E7D-A92A-19AE77D3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A02AB2-1403-4C53-ACDC-819F12BE1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93914B-DF50-4B3E-982A-687D2AA9D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7D61D7-8B60-47A0-82F0-6E0DD62A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807457-4295-46F5-8835-9E8DFC16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DA2DFA-DA83-4340-8838-08C9B8AD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70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43BDD5-0367-4909-A4E0-5C4BAFC99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ECCF9E-7AD0-40A0-A71D-1BBC12135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A7E59C-8A04-4153-9FDD-F232333DC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B28A-F258-495C-9EE0-A2C2F1ACD506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0872B-4F81-47CD-A79F-E57D9DB35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3C86A-65D7-4295-9633-FCC67C959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7D34-FF0B-493C-989C-11F95F3C2F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104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A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362201"/>
            <a:ext cx="12180888" cy="2133598"/>
          </a:xfrm>
          <a:prstGeom prst="rect">
            <a:avLst/>
          </a:prstGeom>
          <a:solidFill>
            <a:srgbClr val="069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487736" y="2590801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3067050" y="3057525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704C2030-A773-41CA-AD4B-6B227C11BB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076" y="2976322"/>
            <a:ext cx="3164264" cy="101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2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1" y="548534"/>
            <a:ext cx="5875089" cy="852426"/>
          </a:xfrm>
        </p:spPr>
        <p:txBody>
          <a:bodyPr anchor="ctr">
            <a:normAutofit/>
          </a:bodyPr>
          <a:lstStyle/>
          <a:p>
            <a:pPr algn="l"/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de la diapositiva</a:t>
            </a:r>
            <a:endParaRPr lang="es-CO" sz="32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111" y="2171702"/>
            <a:ext cx="6522789" cy="2952748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89669D45-CEC1-4064-A3B6-D0309011E5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821" y="475056"/>
            <a:ext cx="2461642" cy="79040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05B7896-9858-42CF-84A4-5A85192C046A}"/>
              </a:ext>
            </a:extLst>
          </p:cNvPr>
          <p:cNvSpPr/>
          <p:nvPr/>
        </p:nvSpPr>
        <p:spPr>
          <a:xfrm>
            <a:off x="1506786" y="5572844"/>
            <a:ext cx="4170639" cy="10509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Espacio para distintivo, logos o gráficos.</a:t>
            </a:r>
          </a:p>
          <a:p>
            <a:pPr algn="ctr"/>
            <a:r>
              <a:rPr lang="es-ES" dirty="0"/>
              <a:t>(opcional)</a:t>
            </a:r>
            <a:endParaRPr lang="es-CO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6AEE3C2-4C50-42C2-9CFA-5E26C43EE412}"/>
              </a:ext>
            </a:extLst>
          </p:cNvPr>
          <p:cNvSpPr/>
          <p:nvPr/>
        </p:nvSpPr>
        <p:spPr>
          <a:xfrm>
            <a:off x="8121026" y="2127870"/>
            <a:ext cx="3156794" cy="31033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Espacio para fotografías o gráficos. (opcional)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996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02972D3-463A-604C-8B57-AC6CC208EDCF}"/>
              </a:ext>
            </a:extLst>
          </p:cNvPr>
          <p:cNvSpPr txBox="1">
            <a:spLocks/>
          </p:cNvSpPr>
          <p:nvPr/>
        </p:nvSpPr>
        <p:spPr>
          <a:xfrm>
            <a:off x="1294196" y="2171701"/>
            <a:ext cx="10077438" cy="3334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9669D45-CEC1-4064-A3B6-D0309011E5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821" y="475056"/>
            <a:ext cx="2461642" cy="79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7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7F845B40-AF66-CB43-B27E-C02D338ADCB0}"/>
              </a:ext>
            </a:extLst>
          </p:cNvPr>
          <p:cNvSpPr txBox="1">
            <a:spLocks/>
          </p:cNvSpPr>
          <p:nvPr/>
        </p:nvSpPr>
        <p:spPr>
          <a:xfrm>
            <a:off x="1294196" y="2171701"/>
            <a:ext cx="10067710" cy="3334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669D45-CEC1-4064-A3B6-D0309011E5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821" y="475056"/>
            <a:ext cx="2461642" cy="79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6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7F845B40-AF66-CB43-B27E-C02D338ADCB0}"/>
              </a:ext>
            </a:extLst>
          </p:cNvPr>
          <p:cNvSpPr txBox="1">
            <a:spLocks/>
          </p:cNvSpPr>
          <p:nvPr/>
        </p:nvSpPr>
        <p:spPr>
          <a:xfrm>
            <a:off x="1294196" y="2171701"/>
            <a:ext cx="10067710" cy="3334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669D45-CEC1-4064-A3B6-D0309011E5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821" y="475056"/>
            <a:ext cx="2461642" cy="79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3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A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457450"/>
            <a:ext cx="12180888" cy="1943100"/>
          </a:xfrm>
          <a:prstGeom prst="rect">
            <a:avLst/>
          </a:prstGeom>
          <a:solidFill>
            <a:srgbClr val="069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-9175" r="92863" b="1"/>
          <a:stretch/>
        </p:blipFill>
        <p:spPr>
          <a:xfrm>
            <a:off x="4164011" y="4653643"/>
            <a:ext cx="277360" cy="2675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9669D45-CEC1-4064-A3B6-D0309011E5E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1" y="2745022"/>
            <a:ext cx="3453283" cy="110881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441371" y="4659591"/>
            <a:ext cx="11160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sz="2000" dirty="0"/>
          </a:p>
        </p:txBody>
      </p:sp>
      <p:pic>
        <p:nvPicPr>
          <p:cNvPr id="7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24370" t="-9175" r="68493" b="1"/>
          <a:stretch/>
        </p:blipFill>
        <p:spPr>
          <a:xfrm>
            <a:off x="5622697" y="4653643"/>
            <a:ext cx="277360" cy="26755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900057" y="4651780"/>
            <a:ext cx="12600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419" sz="12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r>
              <a:rPr lang="es-419" dirty="0"/>
              <a:t/>
            </a:r>
            <a:br>
              <a:rPr lang="es-419" dirty="0"/>
            </a:br>
            <a:endParaRPr lang="es-419" sz="2000" dirty="0"/>
          </a:p>
        </p:txBody>
      </p:sp>
      <p:pic>
        <p:nvPicPr>
          <p:cNvPr id="9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48740" t="819" r="44123" b="-9993"/>
          <a:stretch/>
        </p:blipFill>
        <p:spPr>
          <a:xfrm>
            <a:off x="6942703" y="4651780"/>
            <a:ext cx="277360" cy="267558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7220063" y="4651780"/>
            <a:ext cx="12600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419" sz="12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r>
              <a:rPr lang="es-419" dirty="0"/>
              <a:t/>
            </a:r>
            <a:br>
              <a:rPr lang="es-419" dirty="0"/>
            </a:b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60985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565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Título de la diapositiva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Felipe Gonzalez</dc:creator>
  <cp:lastModifiedBy>RYZEN</cp:lastModifiedBy>
  <cp:revision>27</cp:revision>
  <dcterms:created xsi:type="dcterms:W3CDTF">2019-05-17T14:28:16Z</dcterms:created>
  <dcterms:modified xsi:type="dcterms:W3CDTF">2021-10-05T16:04:28Z</dcterms:modified>
</cp:coreProperties>
</file>