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328" r:id="rId2"/>
    <p:sldId id="541" r:id="rId3"/>
    <p:sldId id="544" r:id="rId4"/>
    <p:sldId id="545" r:id="rId5"/>
    <p:sldId id="546" r:id="rId6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Ramos Polo" initials="A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051"/>
    <a:srgbClr val="00B4B0"/>
    <a:srgbClr val="AEF4E3"/>
    <a:srgbClr val="C60A95"/>
    <a:srgbClr val="DF0BA7"/>
    <a:srgbClr val="B31179"/>
    <a:srgbClr val="FF33CC"/>
    <a:srgbClr val="24C0C4"/>
    <a:srgbClr val="15D3B3"/>
    <a:srgbClr val="09D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86447" autoAdjust="0"/>
  </p:normalViewPr>
  <p:slideViewPr>
    <p:cSldViewPr>
      <p:cViewPr>
        <p:scale>
          <a:sx n="110" d="100"/>
          <a:sy n="110" d="100"/>
        </p:scale>
        <p:origin x="-164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F5D1F-3CF5-4308-A5C4-3171F0247959}" type="doc">
      <dgm:prSet loTypeId="urn:microsoft.com/office/officeart/2005/8/layout/hProcess7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2B3D158A-C05C-4157-A8FA-89E4812A35D7}">
      <dgm:prSet phldrT="[Texto]"/>
      <dgm:spPr/>
      <dgm:t>
        <a:bodyPr/>
        <a:lstStyle/>
        <a:p>
          <a:r>
            <a:rPr lang="es-MX" dirty="0" smtClean="0"/>
            <a:t>General</a:t>
          </a:r>
          <a:endParaRPr lang="es-CO" dirty="0"/>
        </a:p>
      </dgm:t>
    </dgm:pt>
    <dgm:pt modelId="{CD200BE6-9F2F-4F9D-9B0B-F5E88F0D9FE7}" type="parTrans" cxnId="{FC0385EB-9F07-418C-BEB8-619EE5B8ED48}">
      <dgm:prSet/>
      <dgm:spPr/>
      <dgm:t>
        <a:bodyPr/>
        <a:lstStyle/>
        <a:p>
          <a:endParaRPr lang="es-CO"/>
        </a:p>
      </dgm:t>
    </dgm:pt>
    <dgm:pt modelId="{5FD607D3-E9D2-47C1-B35A-7EC6D75EC609}" type="sibTrans" cxnId="{FC0385EB-9F07-418C-BEB8-619EE5B8ED48}">
      <dgm:prSet/>
      <dgm:spPr/>
      <dgm:t>
        <a:bodyPr/>
        <a:lstStyle/>
        <a:p>
          <a:endParaRPr lang="es-CO"/>
        </a:p>
      </dgm:t>
    </dgm:pt>
    <dgm:pt modelId="{AE55A100-9698-4DC8-85B8-A3FE6B42420F}">
      <dgm:prSet phldrT="[Texto]" custT="1"/>
      <dgm:spPr/>
      <dgm:t>
        <a:bodyPr/>
        <a:lstStyle/>
        <a:p>
          <a:pPr algn="l"/>
          <a:r>
            <a:rPr lang="es-CO" sz="2000" dirty="0" smtClean="0">
              <a:solidFill>
                <a:schemeClr val="tx1"/>
              </a:solidFill>
              <a:effectLst/>
            </a:rPr>
            <a:t>Lograr que el 100% de los estudiantes que ingresan a la versión 13 del plan de estudios, una permanencia con sentido  durante todo el proceso formativo</a:t>
          </a:r>
          <a:r>
            <a:rPr lang="es-CO" sz="2000" b="1" dirty="0" smtClean="0">
              <a:solidFill>
                <a:schemeClr val="tx1"/>
              </a:solidFill>
              <a:effectLst/>
            </a:rPr>
            <a:t>, mediante</a:t>
          </a:r>
          <a:r>
            <a:rPr lang="es-CO" sz="2000" dirty="0" smtClean="0">
              <a:solidFill>
                <a:schemeClr val="tx1"/>
              </a:solidFill>
              <a:effectLst/>
            </a:rPr>
            <a:t> encuentros tutoriales permanentes  que potencialicen sus capacidades humanas, el gusto por la Universidad y la profesión en el marco de una Escuela incluyente, diversa y plural. </a:t>
          </a:r>
          <a:endParaRPr lang="es-CO" sz="2000" dirty="0"/>
        </a:p>
      </dgm:t>
    </dgm:pt>
    <dgm:pt modelId="{EE74465B-567A-4959-AC2F-119815C0BC33}" type="parTrans" cxnId="{8570564C-5D3E-4570-83F9-7EDE77BDB108}">
      <dgm:prSet/>
      <dgm:spPr/>
      <dgm:t>
        <a:bodyPr/>
        <a:lstStyle/>
        <a:p>
          <a:endParaRPr lang="es-CO"/>
        </a:p>
      </dgm:t>
    </dgm:pt>
    <dgm:pt modelId="{A8ED5E71-DBFE-4871-AB86-CC5F708DB93E}" type="sibTrans" cxnId="{8570564C-5D3E-4570-83F9-7EDE77BDB108}">
      <dgm:prSet/>
      <dgm:spPr/>
      <dgm:t>
        <a:bodyPr/>
        <a:lstStyle/>
        <a:p>
          <a:endParaRPr lang="es-CO"/>
        </a:p>
      </dgm:t>
    </dgm:pt>
    <dgm:pt modelId="{811DE4CD-CC44-4D85-BD1F-0655FD25EE24}">
      <dgm:prSet phldrT="[Texto]"/>
      <dgm:spPr/>
      <dgm:t>
        <a:bodyPr/>
        <a:lstStyle/>
        <a:p>
          <a:r>
            <a:rPr lang="es-MX" dirty="0" smtClean="0"/>
            <a:t>Específicos</a:t>
          </a:r>
          <a:endParaRPr lang="es-CO" dirty="0"/>
        </a:p>
      </dgm:t>
    </dgm:pt>
    <dgm:pt modelId="{ABA98B80-9E86-4EEC-854B-2DB6F50334D7}" type="parTrans" cxnId="{C9AAD10A-D14A-43E8-A67E-2E25F4F4D598}">
      <dgm:prSet/>
      <dgm:spPr/>
      <dgm:t>
        <a:bodyPr/>
        <a:lstStyle/>
        <a:p>
          <a:endParaRPr lang="es-CO"/>
        </a:p>
      </dgm:t>
    </dgm:pt>
    <dgm:pt modelId="{0BC3CBEA-DA93-47CA-8E8C-BEBA344BCAD2}" type="sibTrans" cxnId="{C9AAD10A-D14A-43E8-A67E-2E25F4F4D598}">
      <dgm:prSet/>
      <dgm:spPr/>
      <dgm:t>
        <a:bodyPr/>
        <a:lstStyle/>
        <a:p>
          <a:endParaRPr lang="es-CO"/>
        </a:p>
      </dgm:t>
    </dgm:pt>
    <dgm:pt modelId="{F965D16A-BEFF-4A1C-98F5-C5BAF68981E1}">
      <dgm:prSet phldrT="[Texto]"/>
      <dgm:spPr/>
      <dgm:t>
        <a:bodyPr/>
        <a:lstStyle/>
        <a:p>
          <a:r>
            <a:rPr lang="es-CO" dirty="0" smtClean="0">
              <a:solidFill>
                <a:schemeClr val="tx1"/>
              </a:solidFill>
              <a:effectLst/>
            </a:rPr>
            <a:t>*Crear un escenario de encuentros tutoriales grupales e individuales y orientación académica, personal y profesional para los estudiantes desde el ingreso y hasta el final del programa, en el marco del nuevo pensamiento pedagógico y curricular del programa académico.</a:t>
          </a:r>
          <a:endParaRPr lang="es-CO" dirty="0"/>
        </a:p>
      </dgm:t>
    </dgm:pt>
    <dgm:pt modelId="{50CC24AC-D9D9-4C61-BDCB-90A43C88D948}" type="parTrans" cxnId="{96E8AC26-747D-4F93-BCDF-B12050187959}">
      <dgm:prSet/>
      <dgm:spPr/>
      <dgm:t>
        <a:bodyPr/>
        <a:lstStyle/>
        <a:p>
          <a:endParaRPr lang="es-CO"/>
        </a:p>
      </dgm:t>
    </dgm:pt>
    <dgm:pt modelId="{6C6E7E9A-4DB5-43B8-9654-76E0010763EA}" type="sibTrans" cxnId="{96E8AC26-747D-4F93-BCDF-B12050187959}">
      <dgm:prSet/>
      <dgm:spPr/>
      <dgm:t>
        <a:bodyPr/>
        <a:lstStyle/>
        <a:p>
          <a:endParaRPr lang="es-CO"/>
        </a:p>
      </dgm:t>
    </dgm:pt>
    <dgm:pt modelId="{2B3BF967-C7AA-42C4-998E-CEF0A7BE0212}">
      <dgm:prSet/>
      <dgm:spPr/>
      <dgm:t>
        <a:bodyPr/>
        <a:lstStyle/>
        <a:p>
          <a:endParaRPr lang="es-CO" dirty="0" smtClean="0">
            <a:solidFill>
              <a:schemeClr val="tx1"/>
            </a:solidFill>
            <a:effectLst/>
          </a:endParaRPr>
        </a:p>
      </dgm:t>
    </dgm:pt>
    <dgm:pt modelId="{41C2C63A-CEF0-4504-8B71-4C43A4208CC0}" type="parTrans" cxnId="{E71B05BD-178A-4738-90A3-94E9B2005BE6}">
      <dgm:prSet/>
      <dgm:spPr/>
      <dgm:t>
        <a:bodyPr/>
        <a:lstStyle/>
        <a:p>
          <a:endParaRPr lang="es-CO"/>
        </a:p>
      </dgm:t>
    </dgm:pt>
    <dgm:pt modelId="{F8735CC9-6D47-4682-A31C-18108DF7B3C4}" type="sibTrans" cxnId="{E71B05BD-178A-4738-90A3-94E9B2005BE6}">
      <dgm:prSet/>
      <dgm:spPr/>
      <dgm:t>
        <a:bodyPr/>
        <a:lstStyle/>
        <a:p>
          <a:endParaRPr lang="es-CO"/>
        </a:p>
      </dgm:t>
    </dgm:pt>
    <dgm:pt modelId="{128732A5-9CB0-45DA-97B6-E062DC403991}">
      <dgm:prSet/>
      <dgm:spPr/>
      <dgm:t>
        <a:bodyPr/>
        <a:lstStyle/>
        <a:p>
          <a:r>
            <a:rPr lang="es-CO" dirty="0" smtClean="0">
              <a:solidFill>
                <a:schemeClr val="tx1"/>
              </a:solidFill>
              <a:effectLst/>
            </a:rPr>
            <a:t>*Re-significar los conceptos de saber y conocer, en alimentación y nutrición como una experiencia pedagógica de relaciones entre estudiantes con diversidad  étnica y cultural, y docentes.</a:t>
          </a:r>
          <a:endParaRPr lang="es-CO" dirty="0" smtClean="0">
            <a:solidFill>
              <a:schemeClr val="tx1"/>
            </a:solidFill>
            <a:effectLst/>
          </a:endParaRPr>
        </a:p>
      </dgm:t>
    </dgm:pt>
    <dgm:pt modelId="{32CE1D5F-7A24-4B3C-AFBC-44CA149816E3}" type="parTrans" cxnId="{14F38336-2C5F-499B-8135-80D86A871817}">
      <dgm:prSet/>
      <dgm:spPr/>
      <dgm:t>
        <a:bodyPr/>
        <a:lstStyle/>
        <a:p>
          <a:endParaRPr lang="es-CO"/>
        </a:p>
      </dgm:t>
    </dgm:pt>
    <dgm:pt modelId="{EA69A22E-4865-4E16-BFC0-6E9CC09CCDB8}" type="sibTrans" cxnId="{14F38336-2C5F-499B-8135-80D86A871817}">
      <dgm:prSet/>
      <dgm:spPr/>
      <dgm:t>
        <a:bodyPr/>
        <a:lstStyle/>
        <a:p>
          <a:endParaRPr lang="es-CO"/>
        </a:p>
      </dgm:t>
    </dgm:pt>
    <dgm:pt modelId="{376517F7-5440-469C-9451-C09E741152A2}">
      <dgm:prSet/>
      <dgm:spPr/>
      <dgm:t>
        <a:bodyPr/>
        <a:lstStyle/>
        <a:p>
          <a:endParaRPr lang="es-CO" dirty="0" smtClean="0">
            <a:solidFill>
              <a:schemeClr val="tx1"/>
            </a:solidFill>
            <a:effectLst/>
          </a:endParaRPr>
        </a:p>
      </dgm:t>
    </dgm:pt>
    <dgm:pt modelId="{B215A14D-084A-48A6-B98B-4DB1DB8F9E1B}" type="parTrans" cxnId="{25642615-4C59-4705-A274-C63F88E4434C}">
      <dgm:prSet/>
      <dgm:spPr/>
      <dgm:t>
        <a:bodyPr/>
        <a:lstStyle/>
        <a:p>
          <a:endParaRPr lang="es-CO"/>
        </a:p>
      </dgm:t>
    </dgm:pt>
    <dgm:pt modelId="{9081840A-B91E-41FE-AFF4-A49F5ED1754C}" type="sibTrans" cxnId="{25642615-4C59-4705-A274-C63F88E4434C}">
      <dgm:prSet/>
      <dgm:spPr/>
      <dgm:t>
        <a:bodyPr/>
        <a:lstStyle/>
        <a:p>
          <a:endParaRPr lang="es-CO"/>
        </a:p>
      </dgm:t>
    </dgm:pt>
    <dgm:pt modelId="{314D0D2A-4F20-4FB4-9E60-FD8D2F90BBD3}">
      <dgm:prSet/>
      <dgm:spPr/>
      <dgm:t>
        <a:bodyPr/>
        <a:lstStyle/>
        <a:p>
          <a:r>
            <a:rPr lang="es-CO" dirty="0" smtClean="0">
              <a:solidFill>
                <a:schemeClr val="tx1"/>
              </a:solidFill>
              <a:effectLst/>
            </a:rPr>
            <a:t>*Sistematizar la  experiencia que permita construir un marco de referencia para la fundamentación de una escuela incluyente y diversa, y los lineamientos de buenas prácticas tutoriales.</a:t>
          </a:r>
          <a:endParaRPr lang="es-CO" dirty="0">
            <a:solidFill>
              <a:schemeClr val="tx1"/>
            </a:solidFill>
            <a:effectLst/>
          </a:endParaRPr>
        </a:p>
      </dgm:t>
    </dgm:pt>
    <dgm:pt modelId="{80DFDB17-3BBE-4668-A4C3-EEA3741272B0}" type="parTrans" cxnId="{73AAD692-D80B-49B1-A6AF-35F2394F81F1}">
      <dgm:prSet/>
      <dgm:spPr/>
      <dgm:t>
        <a:bodyPr/>
        <a:lstStyle/>
        <a:p>
          <a:endParaRPr lang="es-CO"/>
        </a:p>
      </dgm:t>
    </dgm:pt>
    <dgm:pt modelId="{8CE9AF41-7F29-4113-BA05-5994708AE332}" type="sibTrans" cxnId="{73AAD692-D80B-49B1-A6AF-35F2394F81F1}">
      <dgm:prSet/>
      <dgm:spPr/>
      <dgm:t>
        <a:bodyPr/>
        <a:lstStyle/>
        <a:p>
          <a:endParaRPr lang="es-CO"/>
        </a:p>
      </dgm:t>
    </dgm:pt>
    <dgm:pt modelId="{DD4C323C-C860-4BDF-80E5-DB11B3AE91BB}" type="pres">
      <dgm:prSet presAssocID="{EE6F5D1F-3CF5-4308-A5C4-3171F0247959}" presName="Name0" presStyleCnt="0">
        <dgm:presLayoutVars>
          <dgm:dir/>
          <dgm:animLvl val="lvl"/>
          <dgm:resizeHandles val="exact"/>
        </dgm:presLayoutVars>
      </dgm:prSet>
      <dgm:spPr/>
    </dgm:pt>
    <dgm:pt modelId="{72ECE2E4-2326-4FF8-8859-5A3401762DBC}" type="pres">
      <dgm:prSet presAssocID="{2B3D158A-C05C-4157-A8FA-89E4812A35D7}" presName="compositeNode" presStyleCnt="0">
        <dgm:presLayoutVars>
          <dgm:bulletEnabled val="1"/>
        </dgm:presLayoutVars>
      </dgm:prSet>
      <dgm:spPr/>
    </dgm:pt>
    <dgm:pt modelId="{9C62EA19-FE83-48A9-818A-771715046A69}" type="pres">
      <dgm:prSet presAssocID="{2B3D158A-C05C-4157-A8FA-89E4812A35D7}" presName="bgRect" presStyleLbl="node1" presStyleIdx="0" presStyleCnt="2"/>
      <dgm:spPr/>
      <dgm:t>
        <a:bodyPr/>
        <a:lstStyle/>
        <a:p>
          <a:endParaRPr lang="es-CO"/>
        </a:p>
      </dgm:t>
    </dgm:pt>
    <dgm:pt modelId="{1E46C93E-BA9F-47AB-8CC9-84157C28B6DA}" type="pres">
      <dgm:prSet presAssocID="{2B3D158A-C05C-4157-A8FA-89E4812A35D7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EA2100-8E2A-47FF-A5F4-10B8C68BC55A}" type="pres">
      <dgm:prSet presAssocID="{2B3D158A-C05C-4157-A8FA-89E4812A35D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C504C97-762F-455B-812C-ED66D239A40A}" type="pres">
      <dgm:prSet presAssocID="{5FD607D3-E9D2-47C1-B35A-7EC6D75EC609}" presName="hSp" presStyleCnt="0"/>
      <dgm:spPr/>
    </dgm:pt>
    <dgm:pt modelId="{599B19E5-722D-4BDA-90C3-6C59359FA540}" type="pres">
      <dgm:prSet presAssocID="{5FD607D3-E9D2-47C1-B35A-7EC6D75EC609}" presName="vProcSp" presStyleCnt="0"/>
      <dgm:spPr/>
    </dgm:pt>
    <dgm:pt modelId="{2DAAAE68-8746-4FBC-AD97-143559A0CA26}" type="pres">
      <dgm:prSet presAssocID="{5FD607D3-E9D2-47C1-B35A-7EC6D75EC609}" presName="vSp1" presStyleCnt="0"/>
      <dgm:spPr/>
    </dgm:pt>
    <dgm:pt modelId="{154CEB8C-6323-4C15-AF0B-6445738EFF6D}" type="pres">
      <dgm:prSet presAssocID="{5FD607D3-E9D2-47C1-B35A-7EC6D75EC609}" presName="simulatedConn" presStyleLbl="solidFgAcc1" presStyleIdx="0" presStyleCnt="1"/>
      <dgm:spPr/>
    </dgm:pt>
    <dgm:pt modelId="{6A4E3E9A-05AA-44F4-8069-8ED69E9AA3AA}" type="pres">
      <dgm:prSet presAssocID="{5FD607D3-E9D2-47C1-B35A-7EC6D75EC609}" presName="vSp2" presStyleCnt="0"/>
      <dgm:spPr/>
    </dgm:pt>
    <dgm:pt modelId="{71E4D65E-E280-472A-A975-E1446EF3A0F0}" type="pres">
      <dgm:prSet presAssocID="{5FD607D3-E9D2-47C1-B35A-7EC6D75EC609}" presName="sibTrans" presStyleCnt="0"/>
      <dgm:spPr/>
    </dgm:pt>
    <dgm:pt modelId="{0C7D9D0D-CE69-4B76-8E80-721B10E12708}" type="pres">
      <dgm:prSet presAssocID="{811DE4CD-CC44-4D85-BD1F-0655FD25EE24}" presName="compositeNode" presStyleCnt="0">
        <dgm:presLayoutVars>
          <dgm:bulletEnabled val="1"/>
        </dgm:presLayoutVars>
      </dgm:prSet>
      <dgm:spPr/>
    </dgm:pt>
    <dgm:pt modelId="{A0DC75C3-CB6D-4A5D-855E-280A5FA06D8A}" type="pres">
      <dgm:prSet presAssocID="{811DE4CD-CC44-4D85-BD1F-0655FD25EE24}" presName="bgRect" presStyleLbl="node1" presStyleIdx="1" presStyleCnt="2"/>
      <dgm:spPr/>
    </dgm:pt>
    <dgm:pt modelId="{C9D4250A-68C6-4DB3-B6C0-20B9E40324C4}" type="pres">
      <dgm:prSet presAssocID="{811DE4CD-CC44-4D85-BD1F-0655FD25EE24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4DCA4EFF-E9C5-4603-85B8-E575704093E0}" type="pres">
      <dgm:prSet presAssocID="{811DE4CD-CC44-4D85-BD1F-0655FD25EE24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9AAD10A-D14A-43E8-A67E-2E25F4F4D598}" srcId="{EE6F5D1F-3CF5-4308-A5C4-3171F0247959}" destId="{811DE4CD-CC44-4D85-BD1F-0655FD25EE24}" srcOrd="1" destOrd="0" parTransId="{ABA98B80-9E86-4EEC-854B-2DB6F50334D7}" sibTransId="{0BC3CBEA-DA93-47CA-8E8C-BEBA344BCAD2}"/>
    <dgm:cxn modelId="{73AAD692-D80B-49B1-A6AF-35F2394F81F1}" srcId="{811DE4CD-CC44-4D85-BD1F-0655FD25EE24}" destId="{314D0D2A-4F20-4FB4-9E60-FD8D2F90BBD3}" srcOrd="4" destOrd="0" parTransId="{80DFDB17-3BBE-4668-A4C3-EEA3741272B0}" sibTransId="{8CE9AF41-7F29-4113-BA05-5994708AE332}"/>
    <dgm:cxn modelId="{96E8AC26-747D-4F93-BCDF-B12050187959}" srcId="{811DE4CD-CC44-4D85-BD1F-0655FD25EE24}" destId="{F965D16A-BEFF-4A1C-98F5-C5BAF68981E1}" srcOrd="0" destOrd="0" parTransId="{50CC24AC-D9D9-4C61-BDCB-90A43C88D948}" sibTransId="{6C6E7E9A-4DB5-43B8-9654-76E0010763EA}"/>
    <dgm:cxn modelId="{148CD31B-E887-4573-86CD-FEC915BD5898}" type="presOf" srcId="{811DE4CD-CC44-4D85-BD1F-0655FD25EE24}" destId="{C9D4250A-68C6-4DB3-B6C0-20B9E40324C4}" srcOrd="1" destOrd="0" presId="urn:microsoft.com/office/officeart/2005/8/layout/hProcess7"/>
    <dgm:cxn modelId="{8570564C-5D3E-4570-83F9-7EDE77BDB108}" srcId="{2B3D158A-C05C-4157-A8FA-89E4812A35D7}" destId="{AE55A100-9698-4DC8-85B8-A3FE6B42420F}" srcOrd="0" destOrd="0" parTransId="{EE74465B-567A-4959-AC2F-119815C0BC33}" sibTransId="{A8ED5E71-DBFE-4871-AB86-CC5F708DB93E}"/>
    <dgm:cxn modelId="{83ADF5AD-A8BC-45C8-A084-5A2267AE7A37}" type="presOf" srcId="{EE6F5D1F-3CF5-4308-A5C4-3171F0247959}" destId="{DD4C323C-C860-4BDF-80E5-DB11B3AE91BB}" srcOrd="0" destOrd="0" presId="urn:microsoft.com/office/officeart/2005/8/layout/hProcess7"/>
    <dgm:cxn modelId="{5B4DCBF0-C3AB-4F90-9429-F26337650127}" type="presOf" srcId="{811DE4CD-CC44-4D85-BD1F-0655FD25EE24}" destId="{A0DC75C3-CB6D-4A5D-855E-280A5FA06D8A}" srcOrd="0" destOrd="0" presId="urn:microsoft.com/office/officeart/2005/8/layout/hProcess7"/>
    <dgm:cxn modelId="{14F38336-2C5F-499B-8135-80D86A871817}" srcId="{811DE4CD-CC44-4D85-BD1F-0655FD25EE24}" destId="{128732A5-9CB0-45DA-97B6-E062DC403991}" srcOrd="2" destOrd="0" parTransId="{32CE1D5F-7A24-4B3C-AFBC-44CA149816E3}" sibTransId="{EA69A22E-4865-4E16-BFC0-6E9CC09CCDB8}"/>
    <dgm:cxn modelId="{DB6B037F-1363-4A74-A6B1-9FAD2BDA9495}" type="presOf" srcId="{F965D16A-BEFF-4A1C-98F5-C5BAF68981E1}" destId="{4DCA4EFF-E9C5-4603-85B8-E575704093E0}" srcOrd="0" destOrd="0" presId="urn:microsoft.com/office/officeart/2005/8/layout/hProcess7"/>
    <dgm:cxn modelId="{FC0385EB-9F07-418C-BEB8-619EE5B8ED48}" srcId="{EE6F5D1F-3CF5-4308-A5C4-3171F0247959}" destId="{2B3D158A-C05C-4157-A8FA-89E4812A35D7}" srcOrd="0" destOrd="0" parTransId="{CD200BE6-9F2F-4F9D-9B0B-F5E88F0D9FE7}" sibTransId="{5FD607D3-E9D2-47C1-B35A-7EC6D75EC609}"/>
    <dgm:cxn modelId="{ADFF1D00-B534-49CF-95D3-23E5B810F4A1}" type="presOf" srcId="{376517F7-5440-469C-9451-C09E741152A2}" destId="{4DCA4EFF-E9C5-4603-85B8-E575704093E0}" srcOrd="0" destOrd="3" presId="urn:microsoft.com/office/officeart/2005/8/layout/hProcess7"/>
    <dgm:cxn modelId="{C87C8F92-B2C3-41B8-AE19-DA95A01AEAA7}" type="presOf" srcId="{2B3D158A-C05C-4157-A8FA-89E4812A35D7}" destId="{1E46C93E-BA9F-47AB-8CC9-84157C28B6DA}" srcOrd="1" destOrd="0" presId="urn:microsoft.com/office/officeart/2005/8/layout/hProcess7"/>
    <dgm:cxn modelId="{DDA588F9-5453-471E-852A-14093774B4BF}" type="presOf" srcId="{314D0D2A-4F20-4FB4-9E60-FD8D2F90BBD3}" destId="{4DCA4EFF-E9C5-4603-85B8-E575704093E0}" srcOrd="0" destOrd="4" presId="urn:microsoft.com/office/officeart/2005/8/layout/hProcess7"/>
    <dgm:cxn modelId="{0DADE1E9-5757-45BA-A7E0-4779BC4C1BB6}" type="presOf" srcId="{2B3D158A-C05C-4157-A8FA-89E4812A35D7}" destId="{9C62EA19-FE83-48A9-818A-771715046A69}" srcOrd="0" destOrd="0" presId="urn:microsoft.com/office/officeart/2005/8/layout/hProcess7"/>
    <dgm:cxn modelId="{E71B05BD-178A-4738-90A3-94E9B2005BE6}" srcId="{811DE4CD-CC44-4D85-BD1F-0655FD25EE24}" destId="{2B3BF967-C7AA-42C4-998E-CEF0A7BE0212}" srcOrd="1" destOrd="0" parTransId="{41C2C63A-CEF0-4504-8B71-4C43A4208CC0}" sibTransId="{F8735CC9-6D47-4682-A31C-18108DF7B3C4}"/>
    <dgm:cxn modelId="{25642615-4C59-4705-A274-C63F88E4434C}" srcId="{811DE4CD-CC44-4D85-BD1F-0655FD25EE24}" destId="{376517F7-5440-469C-9451-C09E741152A2}" srcOrd="3" destOrd="0" parTransId="{B215A14D-084A-48A6-B98B-4DB1DB8F9E1B}" sibTransId="{9081840A-B91E-41FE-AFF4-A49F5ED1754C}"/>
    <dgm:cxn modelId="{F8222BE1-D9F6-4BC6-A31F-9E018375B3D1}" type="presOf" srcId="{AE55A100-9698-4DC8-85B8-A3FE6B42420F}" destId="{61EA2100-8E2A-47FF-A5F4-10B8C68BC55A}" srcOrd="0" destOrd="0" presId="urn:microsoft.com/office/officeart/2005/8/layout/hProcess7"/>
    <dgm:cxn modelId="{75BC7242-2977-44C0-AB16-6999FE27579D}" type="presOf" srcId="{128732A5-9CB0-45DA-97B6-E062DC403991}" destId="{4DCA4EFF-E9C5-4603-85B8-E575704093E0}" srcOrd="0" destOrd="2" presId="urn:microsoft.com/office/officeart/2005/8/layout/hProcess7"/>
    <dgm:cxn modelId="{D4D68E28-AD36-4155-80E5-76B580709A50}" type="presOf" srcId="{2B3BF967-C7AA-42C4-998E-CEF0A7BE0212}" destId="{4DCA4EFF-E9C5-4603-85B8-E575704093E0}" srcOrd="0" destOrd="1" presId="urn:microsoft.com/office/officeart/2005/8/layout/hProcess7"/>
    <dgm:cxn modelId="{7A851ACF-D71C-4C1C-9C20-812165191BFE}" type="presParOf" srcId="{DD4C323C-C860-4BDF-80E5-DB11B3AE91BB}" destId="{72ECE2E4-2326-4FF8-8859-5A3401762DBC}" srcOrd="0" destOrd="0" presId="urn:microsoft.com/office/officeart/2005/8/layout/hProcess7"/>
    <dgm:cxn modelId="{BAA892F7-610E-4124-BF92-C731E7C2DA8B}" type="presParOf" srcId="{72ECE2E4-2326-4FF8-8859-5A3401762DBC}" destId="{9C62EA19-FE83-48A9-818A-771715046A69}" srcOrd="0" destOrd="0" presId="urn:microsoft.com/office/officeart/2005/8/layout/hProcess7"/>
    <dgm:cxn modelId="{6290CC1B-7CE0-4C63-9993-C898DB29D12F}" type="presParOf" srcId="{72ECE2E4-2326-4FF8-8859-5A3401762DBC}" destId="{1E46C93E-BA9F-47AB-8CC9-84157C28B6DA}" srcOrd="1" destOrd="0" presId="urn:microsoft.com/office/officeart/2005/8/layout/hProcess7"/>
    <dgm:cxn modelId="{3C8F698A-0FC1-43FB-8C42-292D7DEB19DE}" type="presParOf" srcId="{72ECE2E4-2326-4FF8-8859-5A3401762DBC}" destId="{61EA2100-8E2A-47FF-A5F4-10B8C68BC55A}" srcOrd="2" destOrd="0" presId="urn:microsoft.com/office/officeart/2005/8/layout/hProcess7"/>
    <dgm:cxn modelId="{56EC5572-03C4-4225-A0B2-87F83D35CA07}" type="presParOf" srcId="{DD4C323C-C860-4BDF-80E5-DB11B3AE91BB}" destId="{1C504C97-762F-455B-812C-ED66D239A40A}" srcOrd="1" destOrd="0" presId="urn:microsoft.com/office/officeart/2005/8/layout/hProcess7"/>
    <dgm:cxn modelId="{4262AA6C-F77C-4976-B0C6-F8872E7A342F}" type="presParOf" srcId="{DD4C323C-C860-4BDF-80E5-DB11B3AE91BB}" destId="{599B19E5-722D-4BDA-90C3-6C59359FA540}" srcOrd="2" destOrd="0" presId="urn:microsoft.com/office/officeart/2005/8/layout/hProcess7"/>
    <dgm:cxn modelId="{B93E0829-D5FE-4FE1-A78B-64BB120BF8CC}" type="presParOf" srcId="{599B19E5-722D-4BDA-90C3-6C59359FA540}" destId="{2DAAAE68-8746-4FBC-AD97-143559A0CA26}" srcOrd="0" destOrd="0" presId="urn:microsoft.com/office/officeart/2005/8/layout/hProcess7"/>
    <dgm:cxn modelId="{A0AB1919-60D6-48DB-BCE1-CB3B01BE973B}" type="presParOf" srcId="{599B19E5-722D-4BDA-90C3-6C59359FA540}" destId="{154CEB8C-6323-4C15-AF0B-6445738EFF6D}" srcOrd="1" destOrd="0" presId="urn:microsoft.com/office/officeart/2005/8/layout/hProcess7"/>
    <dgm:cxn modelId="{C12EB296-E073-408E-B266-252213E56E9C}" type="presParOf" srcId="{599B19E5-722D-4BDA-90C3-6C59359FA540}" destId="{6A4E3E9A-05AA-44F4-8069-8ED69E9AA3AA}" srcOrd="2" destOrd="0" presId="urn:microsoft.com/office/officeart/2005/8/layout/hProcess7"/>
    <dgm:cxn modelId="{A13D9193-91BC-44BE-AC6E-2D90FEA66792}" type="presParOf" srcId="{DD4C323C-C860-4BDF-80E5-DB11B3AE91BB}" destId="{71E4D65E-E280-472A-A975-E1446EF3A0F0}" srcOrd="3" destOrd="0" presId="urn:microsoft.com/office/officeart/2005/8/layout/hProcess7"/>
    <dgm:cxn modelId="{406C513F-ED18-483F-85DE-F7F553EE1753}" type="presParOf" srcId="{DD4C323C-C860-4BDF-80E5-DB11B3AE91BB}" destId="{0C7D9D0D-CE69-4B76-8E80-721B10E12708}" srcOrd="4" destOrd="0" presId="urn:microsoft.com/office/officeart/2005/8/layout/hProcess7"/>
    <dgm:cxn modelId="{C21B68FC-57A9-4122-96FE-ED5F9D9DA871}" type="presParOf" srcId="{0C7D9D0D-CE69-4B76-8E80-721B10E12708}" destId="{A0DC75C3-CB6D-4A5D-855E-280A5FA06D8A}" srcOrd="0" destOrd="0" presId="urn:microsoft.com/office/officeart/2005/8/layout/hProcess7"/>
    <dgm:cxn modelId="{EF5D4E62-0FBD-4EC2-8C96-1DE6E1CECC57}" type="presParOf" srcId="{0C7D9D0D-CE69-4B76-8E80-721B10E12708}" destId="{C9D4250A-68C6-4DB3-B6C0-20B9E40324C4}" srcOrd="1" destOrd="0" presId="urn:microsoft.com/office/officeart/2005/8/layout/hProcess7"/>
    <dgm:cxn modelId="{3F6C471B-6EE3-4FCD-8CC9-A659B9BE6066}" type="presParOf" srcId="{0C7D9D0D-CE69-4B76-8E80-721B10E12708}" destId="{4DCA4EFF-E9C5-4603-85B8-E575704093E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4F329B-9413-44EA-828F-9BC91F275811}" type="doc">
      <dgm:prSet loTypeId="urn:microsoft.com/office/officeart/2011/layout/Tab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CO"/>
        </a:p>
      </dgm:t>
    </dgm:pt>
    <dgm:pt modelId="{A1CBA598-D884-4C81-9429-996AEB3EF4F8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Caracterización de estudiantes</a:t>
          </a:r>
          <a:endParaRPr lang="es-CO" b="1" dirty="0">
            <a:solidFill>
              <a:schemeClr val="tx1"/>
            </a:solidFill>
          </a:endParaRPr>
        </a:p>
      </dgm:t>
    </dgm:pt>
    <dgm:pt modelId="{069007CA-69C1-45BB-A607-E2EFF5AF36E8}" type="parTrans" cxnId="{E1B17CCD-552A-4948-AB37-814109B2FFF4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67020EF0-DD7F-47AD-9757-5A14F70ED24B}" type="sibTrans" cxnId="{E1B17CCD-552A-4948-AB37-814109B2FFF4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BB66052B-69F7-4CAB-AA57-93B9368F58E3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1° nivel: Encuesta + Entrevista estructurada	36 estudiantes </a:t>
          </a:r>
          <a:endParaRPr lang="es-CO" b="1" dirty="0">
            <a:solidFill>
              <a:schemeClr val="tx1"/>
            </a:solidFill>
          </a:endParaRPr>
        </a:p>
      </dgm:t>
    </dgm:pt>
    <dgm:pt modelId="{33C2CEB5-F423-45D5-A14A-ECDB886BBF8F}" type="parTrans" cxnId="{5AD33576-9CD3-4CC2-9D93-1D06499C892A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866A4B71-F153-4389-B712-2F1B1B4AB28E}" type="sibTrans" cxnId="{5AD33576-9CD3-4CC2-9D93-1D06499C892A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9E15827D-8517-468D-B6C2-5C741F0FE9AF}">
      <dgm:prSet phldrT="[Texto]" custT="1"/>
      <dgm:spPr/>
      <dgm:t>
        <a:bodyPr/>
        <a:lstStyle/>
        <a:p>
          <a:r>
            <a:rPr lang="es-CO" sz="1600" dirty="0" smtClean="0">
              <a:solidFill>
                <a:schemeClr val="tx1"/>
              </a:solidFill>
            </a:rPr>
            <a:t>Acercamiento a la realidad de cada estudiante y a su historia de vida.</a:t>
          </a:r>
          <a:endParaRPr lang="es-CO" sz="1600" dirty="0">
            <a:solidFill>
              <a:schemeClr val="tx1"/>
            </a:solidFill>
          </a:endParaRPr>
        </a:p>
      </dgm:t>
    </dgm:pt>
    <dgm:pt modelId="{42FD8A82-3AC6-4408-B701-3E0A81475D5A}" type="parTrans" cxnId="{BE821C24-5376-413B-BD90-4BCCCE4AE1C7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3AAFAD48-FC68-4C4A-BB49-A5A1322F1DDE}" type="sibTrans" cxnId="{BE821C24-5376-413B-BD90-4BCCCE4AE1C7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EC4B5EC6-A6CF-4227-B649-81C09CBDB1C3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Encuentros tutoriales grupales</a:t>
          </a:r>
          <a:endParaRPr lang="es-CO" b="1" dirty="0">
            <a:solidFill>
              <a:schemeClr val="tx1"/>
            </a:solidFill>
          </a:endParaRPr>
        </a:p>
      </dgm:t>
    </dgm:pt>
    <dgm:pt modelId="{3CC62CD9-20D7-4057-91AE-9A2F31D43E8E}" type="parTrans" cxnId="{616A8D40-CB9B-4038-A7DF-5428515CE65D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25EAE3B1-B07B-4F4C-AA8E-FE448BFD8C6C}" type="sibTrans" cxnId="{616A8D40-CB9B-4038-A7DF-5428515CE65D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45835872-C9BA-45E4-9EDB-B318BB092596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1° al 10° nivel: 365 estudiantes</a:t>
          </a:r>
          <a:endParaRPr lang="es-CO" b="1" dirty="0">
            <a:solidFill>
              <a:schemeClr val="tx1"/>
            </a:solidFill>
          </a:endParaRPr>
        </a:p>
      </dgm:t>
    </dgm:pt>
    <dgm:pt modelId="{63B803E9-545E-41B8-970D-09903AF89A08}" type="parTrans" cxnId="{866C3AF0-EFCB-4C03-8E75-C71B2A9F6415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4051945F-09B0-4FFD-9FDB-B3E4973645F7}" type="sibTrans" cxnId="{866C3AF0-EFCB-4C03-8E75-C71B2A9F6415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2451A99B-5002-4BBF-8270-5EFDB3322D00}">
      <dgm:prSet phldrT="[Texto]"/>
      <dgm:spPr/>
      <dgm:t>
        <a:bodyPr/>
        <a:lstStyle/>
        <a:p>
          <a:r>
            <a:rPr lang="es-CO" dirty="0" smtClean="0">
              <a:solidFill>
                <a:schemeClr val="tx1"/>
              </a:solidFill>
            </a:rPr>
            <a:t>El tutor a través de la observación y el diálogo, consigna el avance de sus estudiantes, no solo desde lo académico sino desde lo personal, familiar o institucional. Lo remite al DFA.</a:t>
          </a:r>
          <a:endParaRPr lang="es-CO" b="1" dirty="0">
            <a:solidFill>
              <a:schemeClr val="tx1"/>
            </a:solidFill>
          </a:endParaRPr>
        </a:p>
      </dgm:t>
    </dgm:pt>
    <dgm:pt modelId="{6A89A847-3556-4488-B564-CC18A0C00E10}" type="parTrans" cxnId="{1D649646-46A3-4736-8B76-D49D56ABDC4B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746D2FD9-09BD-49DB-81A4-3B9F1BB597DE}" type="sibTrans" cxnId="{1D649646-46A3-4736-8B76-D49D56ABDC4B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23D9ECEB-9B79-4F5F-A0CA-01D495591E77}">
      <dgm:prSet phldrT="[Texto]"/>
      <dgm:spPr/>
      <dgm:t>
        <a:bodyPr/>
        <a:lstStyle/>
        <a:p>
          <a:r>
            <a:rPr lang="es-CO" b="0" dirty="0" smtClean="0">
              <a:solidFill>
                <a:schemeClr val="tx1"/>
              </a:solidFill>
            </a:rPr>
            <a:t>Por cada nivel académico se establecerán indicadores diferenciadores y se entregarán productos que permitan obtener un documento final que dé respuesta a la sistematización de la experiencia.</a:t>
          </a:r>
          <a:endParaRPr lang="es-CO" b="0" dirty="0">
            <a:solidFill>
              <a:schemeClr val="tx1"/>
            </a:solidFill>
          </a:endParaRPr>
        </a:p>
      </dgm:t>
    </dgm:pt>
    <dgm:pt modelId="{1D984A2E-4315-4619-8783-1E09C483811D}" type="parTrans" cxnId="{D6FB75B0-289F-4C8A-8C5C-06A3C60097B8}">
      <dgm:prSet/>
      <dgm:spPr/>
      <dgm:t>
        <a:bodyPr/>
        <a:lstStyle/>
        <a:p>
          <a:endParaRPr lang="es-CO"/>
        </a:p>
      </dgm:t>
    </dgm:pt>
    <dgm:pt modelId="{4E4A60E4-C274-442C-BA0B-2A4DFA62BDF7}" type="sibTrans" cxnId="{D6FB75B0-289F-4C8A-8C5C-06A3C60097B8}">
      <dgm:prSet/>
      <dgm:spPr/>
      <dgm:t>
        <a:bodyPr/>
        <a:lstStyle/>
        <a:p>
          <a:endParaRPr lang="es-CO"/>
        </a:p>
      </dgm:t>
    </dgm:pt>
    <dgm:pt modelId="{A5CD2B76-F628-4D01-8964-4CB3D1750D2D}">
      <dgm:prSet phldrT="[Texto]"/>
      <dgm:spPr/>
      <dgm:t>
        <a:bodyPr/>
        <a:lstStyle/>
        <a:p>
          <a:r>
            <a:rPr lang="es-MX" b="0" dirty="0" smtClean="0">
              <a:solidFill>
                <a:schemeClr val="tx1"/>
              </a:solidFill>
            </a:rPr>
            <a:t>Se evalúa el primer, quinto y sexto años de inicio.</a:t>
          </a:r>
          <a:endParaRPr lang="es-CO" b="0" dirty="0">
            <a:solidFill>
              <a:schemeClr val="tx1"/>
            </a:solidFill>
          </a:endParaRPr>
        </a:p>
      </dgm:t>
    </dgm:pt>
    <dgm:pt modelId="{9D69F4B9-2015-4501-BE86-74990E89EA13}" type="parTrans" cxnId="{B4D95DEA-CC06-4DEE-96F1-B003759B347B}">
      <dgm:prSet/>
      <dgm:spPr/>
      <dgm:t>
        <a:bodyPr/>
        <a:lstStyle/>
        <a:p>
          <a:endParaRPr lang="es-CO"/>
        </a:p>
      </dgm:t>
    </dgm:pt>
    <dgm:pt modelId="{8828845F-A338-4E26-88F8-B6D7CE79E74B}" type="sibTrans" cxnId="{B4D95DEA-CC06-4DEE-96F1-B003759B347B}">
      <dgm:prSet/>
      <dgm:spPr/>
      <dgm:t>
        <a:bodyPr/>
        <a:lstStyle/>
        <a:p>
          <a:endParaRPr lang="es-CO"/>
        </a:p>
      </dgm:t>
    </dgm:pt>
    <dgm:pt modelId="{8FE7E1B2-EFAD-4205-90FA-2FE6C8A57C44}" type="pres">
      <dgm:prSet presAssocID="{A34F329B-9413-44EA-828F-9BC91F27581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E02170EB-31D2-4EC1-B18E-D73A15D1A2F7}" type="pres">
      <dgm:prSet presAssocID="{A1CBA598-D884-4C81-9429-996AEB3EF4F8}" presName="composite" presStyleCnt="0"/>
      <dgm:spPr/>
    </dgm:pt>
    <dgm:pt modelId="{BB141A1D-E28E-49DB-A1CC-1C3008188B2E}" type="pres">
      <dgm:prSet presAssocID="{A1CBA598-D884-4C81-9429-996AEB3EF4F8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F194D59-7CCD-4DC8-9C7F-B62B4E78B0C8}" type="pres">
      <dgm:prSet presAssocID="{A1CBA598-D884-4C81-9429-996AEB3EF4F8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</dgm:pt>
    <dgm:pt modelId="{3644DED1-836B-475F-83D8-402088486CFB}" type="pres">
      <dgm:prSet presAssocID="{A1CBA598-D884-4C81-9429-996AEB3EF4F8}" presName="Accent" presStyleLbl="parChTrans1D1" presStyleIdx="0" presStyleCnt="2"/>
      <dgm:spPr/>
    </dgm:pt>
    <dgm:pt modelId="{5001BFEB-F7DD-4718-AE50-93D4073C9329}" type="pres">
      <dgm:prSet presAssocID="{A1CBA598-D884-4C81-9429-996AEB3EF4F8}" presName="Child" presStyleLbl="revTx" presStyleIdx="1" presStyleCnt="4" custScaleY="160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1DB4764-EFDD-40AC-993F-B876E41FE21F}" type="pres">
      <dgm:prSet presAssocID="{67020EF0-DD7F-47AD-9757-5A14F70ED24B}" presName="sibTrans" presStyleCnt="0"/>
      <dgm:spPr/>
    </dgm:pt>
    <dgm:pt modelId="{68A9C7DA-82BE-4D33-9760-0504CD6F4F93}" type="pres">
      <dgm:prSet presAssocID="{EC4B5EC6-A6CF-4227-B649-81C09CBDB1C3}" presName="composite" presStyleCnt="0"/>
      <dgm:spPr/>
    </dgm:pt>
    <dgm:pt modelId="{3D68831B-FD07-40F3-B18B-14F476197963}" type="pres">
      <dgm:prSet presAssocID="{EC4B5EC6-A6CF-4227-B649-81C09CBDB1C3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CF813FE-1EB6-4CBF-9C75-64D4740C8EAC}" type="pres">
      <dgm:prSet presAssocID="{EC4B5EC6-A6CF-4227-B649-81C09CBDB1C3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0F17015-24B9-4DE2-8A57-A2344616C8F1}" type="pres">
      <dgm:prSet presAssocID="{EC4B5EC6-A6CF-4227-B649-81C09CBDB1C3}" presName="Accent" presStyleLbl="parChTrans1D1" presStyleIdx="1" presStyleCnt="2"/>
      <dgm:spPr/>
    </dgm:pt>
    <dgm:pt modelId="{CEE5C873-DC47-4F4C-9787-657CD0405B80}" type="pres">
      <dgm:prSet presAssocID="{EC4B5EC6-A6CF-4227-B649-81C09CBDB1C3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66C3AF0-EFCB-4C03-8E75-C71B2A9F6415}" srcId="{EC4B5EC6-A6CF-4227-B649-81C09CBDB1C3}" destId="{45835872-C9BA-45E4-9EDB-B318BB092596}" srcOrd="0" destOrd="0" parTransId="{63B803E9-545E-41B8-970D-09903AF89A08}" sibTransId="{4051945F-09B0-4FFD-9FDB-B3E4973645F7}"/>
    <dgm:cxn modelId="{56DD4D2D-F0DA-41B5-B24C-AAF5F0C19B02}" type="presOf" srcId="{23D9ECEB-9B79-4F5F-A0CA-01D495591E77}" destId="{CEE5C873-DC47-4F4C-9787-657CD0405B80}" srcOrd="0" destOrd="1" presId="urn:microsoft.com/office/officeart/2011/layout/TabList"/>
    <dgm:cxn modelId="{98B89F1B-F43E-41D7-94B8-7C4FD0CC2A3C}" type="presOf" srcId="{9E15827D-8517-468D-B6C2-5C741F0FE9AF}" destId="{5001BFEB-F7DD-4718-AE50-93D4073C9329}" srcOrd="0" destOrd="0" presId="urn:microsoft.com/office/officeart/2011/layout/TabList"/>
    <dgm:cxn modelId="{5AD33576-9CD3-4CC2-9D93-1D06499C892A}" srcId="{A1CBA598-D884-4C81-9429-996AEB3EF4F8}" destId="{BB66052B-69F7-4CAB-AA57-93B9368F58E3}" srcOrd="0" destOrd="0" parTransId="{33C2CEB5-F423-45D5-A14A-ECDB886BBF8F}" sibTransId="{866A4B71-F153-4389-B712-2F1B1B4AB28E}"/>
    <dgm:cxn modelId="{09824EE8-1535-45FE-A36B-1B45FC6803DF}" type="presOf" srcId="{45835872-C9BA-45E4-9EDB-B318BB092596}" destId="{3D68831B-FD07-40F3-B18B-14F476197963}" srcOrd="0" destOrd="0" presId="urn:microsoft.com/office/officeart/2011/layout/TabList"/>
    <dgm:cxn modelId="{D6FB75B0-289F-4C8A-8C5C-06A3C60097B8}" srcId="{EC4B5EC6-A6CF-4227-B649-81C09CBDB1C3}" destId="{23D9ECEB-9B79-4F5F-A0CA-01D495591E77}" srcOrd="2" destOrd="0" parTransId="{1D984A2E-4315-4619-8783-1E09C483811D}" sibTransId="{4E4A60E4-C274-442C-BA0B-2A4DFA62BDF7}"/>
    <dgm:cxn modelId="{BE821C24-5376-413B-BD90-4BCCCE4AE1C7}" srcId="{A1CBA598-D884-4C81-9429-996AEB3EF4F8}" destId="{9E15827D-8517-468D-B6C2-5C741F0FE9AF}" srcOrd="1" destOrd="0" parTransId="{42FD8A82-3AC6-4408-B701-3E0A81475D5A}" sibTransId="{3AAFAD48-FC68-4C4A-BB49-A5A1322F1DDE}"/>
    <dgm:cxn modelId="{E7865F62-5D3E-4AA9-A42D-3468F7802528}" type="presOf" srcId="{BB66052B-69F7-4CAB-AA57-93B9368F58E3}" destId="{BB141A1D-E28E-49DB-A1CC-1C3008188B2E}" srcOrd="0" destOrd="0" presId="urn:microsoft.com/office/officeart/2011/layout/TabList"/>
    <dgm:cxn modelId="{1D649646-46A3-4736-8B76-D49D56ABDC4B}" srcId="{EC4B5EC6-A6CF-4227-B649-81C09CBDB1C3}" destId="{2451A99B-5002-4BBF-8270-5EFDB3322D00}" srcOrd="1" destOrd="0" parTransId="{6A89A847-3556-4488-B564-CC18A0C00E10}" sibTransId="{746D2FD9-09BD-49DB-81A4-3B9F1BB597DE}"/>
    <dgm:cxn modelId="{E1B17CCD-552A-4948-AB37-814109B2FFF4}" srcId="{A34F329B-9413-44EA-828F-9BC91F275811}" destId="{A1CBA598-D884-4C81-9429-996AEB3EF4F8}" srcOrd="0" destOrd="0" parTransId="{069007CA-69C1-45BB-A607-E2EFF5AF36E8}" sibTransId="{67020EF0-DD7F-47AD-9757-5A14F70ED24B}"/>
    <dgm:cxn modelId="{3E3FB0EB-C4AB-4931-B8D2-AFE70FB7BBE1}" type="presOf" srcId="{A5CD2B76-F628-4D01-8964-4CB3D1750D2D}" destId="{CEE5C873-DC47-4F4C-9787-657CD0405B80}" srcOrd="0" destOrd="2" presId="urn:microsoft.com/office/officeart/2011/layout/TabList"/>
    <dgm:cxn modelId="{6494E8B8-76B2-4021-8E68-BDEF2DC76B51}" type="presOf" srcId="{EC4B5EC6-A6CF-4227-B649-81C09CBDB1C3}" destId="{0CF813FE-1EB6-4CBF-9C75-64D4740C8EAC}" srcOrd="0" destOrd="0" presId="urn:microsoft.com/office/officeart/2011/layout/TabList"/>
    <dgm:cxn modelId="{616A8D40-CB9B-4038-A7DF-5428515CE65D}" srcId="{A34F329B-9413-44EA-828F-9BC91F275811}" destId="{EC4B5EC6-A6CF-4227-B649-81C09CBDB1C3}" srcOrd="1" destOrd="0" parTransId="{3CC62CD9-20D7-4057-91AE-9A2F31D43E8E}" sibTransId="{25EAE3B1-B07B-4F4C-AA8E-FE448BFD8C6C}"/>
    <dgm:cxn modelId="{2C33C590-DE35-42D2-BD95-368D8FAD323E}" type="presOf" srcId="{A34F329B-9413-44EA-828F-9BC91F275811}" destId="{8FE7E1B2-EFAD-4205-90FA-2FE6C8A57C44}" srcOrd="0" destOrd="0" presId="urn:microsoft.com/office/officeart/2011/layout/TabList"/>
    <dgm:cxn modelId="{B4D95DEA-CC06-4DEE-96F1-B003759B347B}" srcId="{EC4B5EC6-A6CF-4227-B649-81C09CBDB1C3}" destId="{A5CD2B76-F628-4D01-8964-4CB3D1750D2D}" srcOrd="3" destOrd="0" parTransId="{9D69F4B9-2015-4501-BE86-74990E89EA13}" sibTransId="{8828845F-A338-4E26-88F8-B6D7CE79E74B}"/>
    <dgm:cxn modelId="{B35E0D03-D4FA-4AF2-8929-EA2C9A093E43}" type="presOf" srcId="{A1CBA598-D884-4C81-9429-996AEB3EF4F8}" destId="{CF194D59-7CCD-4DC8-9C7F-B62B4E78B0C8}" srcOrd="0" destOrd="0" presId="urn:microsoft.com/office/officeart/2011/layout/TabList"/>
    <dgm:cxn modelId="{39AAFEEF-96AC-4BAE-B6B3-1BC30A5DEC9D}" type="presOf" srcId="{2451A99B-5002-4BBF-8270-5EFDB3322D00}" destId="{CEE5C873-DC47-4F4C-9787-657CD0405B80}" srcOrd="0" destOrd="0" presId="urn:microsoft.com/office/officeart/2011/layout/TabList"/>
    <dgm:cxn modelId="{ABECCE38-A1D2-44F0-8784-2BAA349E3BD4}" type="presParOf" srcId="{8FE7E1B2-EFAD-4205-90FA-2FE6C8A57C44}" destId="{E02170EB-31D2-4EC1-B18E-D73A15D1A2F7}" srcOrd="0" destOrd="0" presId="urn:microsoft.com/office/officeart/2011/layout/TabList"/>
    <dgm:cxn modelId="{A324DA56-9F70-4197-BA4E-7B80B9D71738}" type="presParOf" srcId="{E02170EB-31D2-4EC1-B18E-D73A15D1A2F7}" destId="{BB141A1D-E28E-49DB-A1CC-1C3008188B2E}" srcOrd="0" destOrd="0" presId="urn:microsoft.com/office/officeart/2011/layout/TabList"/>
    <dgm:cxn modelId="{02D959C0-7F96-48F7-8B8D-1318ECAEF6CF}" type="presParOf" srcId="{E02170EB-31D2-4EC1-B18E-D73A15D1A2F7}" destId="{CF194D59-7CCD-4DC8-9C7F-B62B4E78B0C8}" srcOrd="1" destOrd="0" presId="urn:microsoft.com/office/officeart/2011/layout/TabList"/>
    <dgm:cxn modelId="{B4209DE5-EC39-4128-987F-9405AEDE7F0A}" type="presParOf" srcId="{E02170EB-31D2-4EC1-B18E-D73A15D1A2F7}" destId="{3644DED1-836B-475F-83D8-402088486CFB}" srcOrd="2" destOrd="0" presId="urn:microsoft.com/office/officeart/2011/layout/TabList"/>
    <dgm:cxn modelId="{7DE51036-8DE8-4C33-A3CA-480072BFFC34}" type="presParOf" srcId="{8FE7E1B2-EFAD-4205-90FA-2FE6C8A57C44}" destId="{5001BFEB-F7DD-4718-AE50-93D4073C9329}" srcOrd="1" destOrd="0" presId="urn:microsoft.com/office/officeart/2011/layout/TabList"/>
    <dgm:cxn modelId="{16AFA43C-8B41-417F-A0AB-856900517B2A}" type="presParOf" srcId="{8FE7E1B2-EFAD-4205-90FA-2FE6C8A57C44}" destId="{11DB4764-EFDD-40AC-993F-B876E41FE21F}" srcOrd="2" destOrd="0" presId="urn:microsoft.com/office/officeart/2011/layout/TabList"/>
    <dgm:cxn modelId="{F64226C0-50E3-4260-8F1A-4396D1B02B7A}" type="presParOf" srcId="{8FE7E1B2-EFAD-4205-90FA-2FE6C8A57C44}" destId="{68A9C7DA-82BE-4D33-9760-0504CD6F4F93}" srcOrd="3" destOrd="0" presId="urn:microsoft.com/office/officeart/2011/layout/TabList"/>
    <dgm:cxn modelId="{AC0CB9E4-D2CD-40B0-835B-03182418EAB0}" type="presParOf" srcId="{68A9C7DA-82BE-4D33-9760-0504CD6F4F93}" destId="{3D68831B-FD07-40F3-B18B-14F476197963}" srcOrd="0" destOrd="0" presId="urn:microsoft.com/office/officeart/2011/layout/TabList"/>
    <dgm:cxn modelId="{C037161F-40C2-407D-B9C2-3409DEB7E75C}" type="presParOf" srcId="{68A9C7DA-82BE-4D33-9760-0504CD6F4F93}" destId="{0CF813FE-1EB6-4CBF-9C75-64D4740C8EAC}" srcOrd="1" destOrd="0" presId="urn:microsoft.com/office/officeart/2011/layout/TabList"/>
    <dgm:cxn modelId="{38FB2FDF-D3F7-4048-B0BB-3CDE4D99A229}" type="presParOf" srcId="{68A9C7DA-82BE-4D33-9760-0504CD6F4F93}" destId="{90F17015-24B9-4DE2-8A57-A2344616C8F1}" srcOrd="2" destOrd="0" presId="urn:microsoft.com/office/officeart/2011/layout/TabList"/>
    <dgm:cxn modelId="{C32122CB-715B-4DB2-A4AD-00FE3BA34449}" type="presParOf" srcId="{8FE7E1B2-EFAD-4205-90FA-2FE6C8A57C44}" destId="{CEE5C873-DC47-4F4C-9787-657CD0405B80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D12B29-6571-4DBA-9716-B1EE95E18BED}" type="doc">
      <dgm:prSet loTypeId="urn:microsoft.com/office/officeart/2011/layout/Tab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CO"/>
        </a:p>
      </dgm:t>
    </dgm:pt>
    <dgm:pt modelId="{6D980597-0871-4C17-8DA7-BBD82064BAF4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Encuentros tutoriales individuales</a:t>
          </a:r>
          <a:endParaRPr lang="es-CO" b="1" dirty="0">
            <a:solidFill>
              <a:schemeClr val="tx1"/>
            </a:solidFill>
          </a:endParaRPr>
        </a:p>
      </dgm:t>
    </dgm:pt>
    <dgm:pt modelId="{B0E150A4-0B29-4339-BADA-9D719E4CDE2F}" type="parTrans" cxnId="{C01BCFBC-A701-4D58-8BD1-35D7A89CBBF5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D7BA5ECC-7E5F-4C65-B283-D0BEC34F8F6E}" type="sibTrans" cxnId="{C01BCFBC-A701-4D58-8BD1-35D7A89CBBF5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C444A557-496C-4433-84A3-A11218AC9921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Permanentes</a:t>
          </a:r>
          <a:endParaRPr lang="es-CO" b="1" dirty="0">
            <a:solidFill>
              <a:schemeClr val="tx1"/>
            </a:solidFill>
          </a:endParaRPr>
        </a:p>
      </dgm:t>
    </dgm:pt>
    <dgm:pt modelId="{4A74706E-789B-4FEC-B41A-5FC72FE6E4A5}" type="parTrans" cxnId="{70E69F68-4E28-483E-8F9D-53FC6FDD66D3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D4B01BA7-B9A5-418B-AE3B-482563FEA995}" type="sibTrans" cxnId="{70E69F68-4E28-483E-8F9D-53FC6FDD66D3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05C5526B-EFCD-4FA5-BD7A-4007B8D4D90D}">
      <dgm:prSet phldrT="[Texto]"/>
      <dgm:spPr/>
      <dgm:t>
        <a:bodyPr/>
        <a:lstStyle/>
        <a:p>
          <a:r>
            <a:rPr lang="es-CO" b="0" dirty="0" smtClean="0">
              <a:solidFill>
                <a:schemeClr val="tx1"/>
              </a:solidFill>
            </a:rPr>
            <a:t>Se realizará según demanda de los estudiantes y según consideración de los docentes tutores. Se dejará informe de cada uno de estos encuentros</a:t>
          </a:r>
          <a:r>
            <a:rPr lang="es-CO" b="1" dirty="0" smtClean="0">
              <a:solidFill>
                <a:schemeClr val="tx1"/>
              </a:solidFill>
            </a:rPr>
            <a:t>.</a:t>
          </a:r>
          <a:endParaRPr lang="es-CO" b="1" dirty="0">
            <a:solidFill>
              <a:schemeClr val="tx1"/>
            </a:solidFill>
          </a:endParaRPr>
        </a:p>
      </dgm:t>
    </dgm:pt>
    <dgm:pt modelId="{E0BD3331-03B3-42D6-8898-06320D8AFC41}" type="parTrans" cxnId="{53CB90E3-9342-43F5-A2D5-FC6267A50ABA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22A34DF4-94E3-4B79-B2D7-CBBF30F5D6D6}" type="sibTrans" cxnId="{53CB90E3-9342-43F5-A2D5-FC6267A50ABA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634ACA8C-E6E0-4F70-B31D-D07D07FD7B14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Sistematización de la experiencia</a:t>
          </a:r>
          <a:endParaRPr lang="es-CO" b="1" dirty="0">
            <a:solidFill>
              <a:schemeClr val="tx1"/>
            </a:solidFill>
          </a:endParaRPr>
        </a:p>
      </dgm:t>
    </dgm:pt>
    <dgm:pt modelId="{82BEF962-C595-4856-9246-85808B51B8B2}" type="parTrans" cxnId="{94B42FCD-B115-4579-9661-4D612982BC4C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F9F3101C-534B-4063-B022-BB5D665B83C8}" type="sibTrans" cxnId="{94B42FCD-B115-4579-9661-4D612982BC4C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9024FBCE-2523-4DB8-8795-018E332E6D4D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Buenas prácticas tutoriales</a:t>
          </a:r>
          <a:endParaRPr lang="es-CO" b="1" dirty="0">
            <a:solidFill>
              <a:schemeClr val="tx1"/>
            </a:solidFill>
          </a:endParaRPr>
        </a:p>
      </dgm:t>
    </dgm:pt>
    <dgm:pt modelId="{608BFBFE-383A-40C3-8794-FD942A0069CC}" type="parTrans" cxnId="{C275C82F-E40F-440D-AB4F-F906833E0C14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844C000A-34CE-4F2B-A3E1-92D5C5F1B7BD}" type="sibTrans" cxnId="{C275C82F-E40F-440D-AB4F-F906833E0C14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63655973-7130-4FEC-B270-6C182474F5BC}">
      <dgm:prSet phldrT="[Texto]"/>
      <dgm:spPr/>
      <dgm:t>
        <a:bodyPr/>
        <a:lstStyle/>
        <a:p>
          <a:r>
            <a:rPr lang="es-CO" dirty="0" smtClean="0"/>
            <a:t>Intención por encontrar el enlazamiento entre el pensamiento pedagógico y curricular, los sentidos de éste, así como la forma en que lo interpretan los profesores y los estudiantes</a:t>
          </a:r>
          <a:endParaRPr lang="es-CO" b="1" dirty="0">
            <a:solidFill>
              <a:schemeClr val="tx1"/>
            </a:solidFill>
          </a:endParaRPr>
        </a:p>
      </dgm:t>
    </dgm:pt>
    <dgm:pt modelId="{7134CE1C-24AC-427D-924B-7E6D8A59FF1A}" type="parTrans" cxnId="{5064E90D-20E7-474B-BF8F-3C7C090C270F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316F58DA-BF5D-46F7-8BB3-6463AEC51D40}" type="sibTrans" cxnId="{5064E90D-20E7-474B-BF8F-3C7C090C270F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6FD247D0-6628-4214-BA16-D895DD746ABC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Indicadores</a:t>
          </a:r>
          <a:endParaRPr lang="es-CO" b="1" dirty="0">
            <a:solidFill>
              <a:schemeClr val="tx1"/>
            </a:solidFill>
          </a:endParaRPr>
        </a:p>
      </dgm:t>
    </dgm:pt>
    <dgm:pt modelId="{EDD4880B-4961-44E5-9D90-2320A5E496C0}" type="parTrans" cxnId="{2F4E2CEB-4933-49E6-A944-545520FBA390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F66A21AB-04DA-462D-96EF-83C7B713961D}" type="sibTrans" cxnId="{2F4E2CEB-4933-49E6-A944-545520FBA390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278633BC-7258-4584-BCD6-715B8765EA0E}">
      <dgm:prSet phldrT="[Texto]" phldr="1"/>
      <dgm:spPr/>
      <dgm:t>
        <a:bodyPr/>
        <a:lstStyle/>
        <a:p>
          <a:endParaRPr lang="es-CO" b="1" dirty="0">
            <a:solidFill>
              <a:schemeClr val="tx1"/>
            </a:solidFill>
          </a:endParaRPr>
        </a:p>
      </dgm:t>
    </dgm:pt>
    <dgm:pt modelId="{827E5411-AEE6-4A76-9AF8-F79FA04B62BD}" type="parTrans" cxnId="{AB3F8800-757F-44DE-8CB0-FF1F3E7B66E9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F613AE51-2F52-4FA8-A080-ADDF7B60CEA5}" type="sibTrans" cxnId="{AB3F8800-757F-44DE-8CB0-FF1F3E7B66E9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1530A6CA-2565-4DDE-8292-3FF63974F90C}">
      <dgm:prSet phldrT="[Texto]"/>
      <dgm:spPr/>
      <dgm:t>
        <a:bodyPr/>
        <a:lstStyle/>
        <a:p>
          <a:r>
            <a:rPr lang="es-CO" b="0" dirty="0" smtClean="0">
              <a:effectLst/>
            </a:rPr>
            <a:t>De sostenibilidad del Proyecto</a:t>
          </a:r>
          <a:endParaRPr lang="es-CO" b="0" dirty="0">
            <a:solidFill>
              <a:schemeClr val="tx1"/>
            </a:solidFill>
            <a:effectLst/>
          </a:endParaRPr>
        </a:p>
      </dgm:t>
    </dgm:pt>
    <dgm:pt modelId="{D234DD50-992E-4C5D-8E81-9263A06635E6}" type="parTrans" cxnId="{6D2DCF63-AEF1-464E-A378-4B2D32D8E92A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3827BDFD-D9AC-490D-BD84-DCBB28FC77D4}" type="sibTrans" cxnId="{6D2DCF63-AEF1-464E-A378-4B2D32D8E92A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27CF7438-6F70-4477-A2CF-C7B74D73342E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Logros esperados</a:t>
          </a:r>
          <a:endParaRPr lang="es-CO" b="1" dirty="0">
            <a:solidFill>
              <a:schemeClr val="tx1"/>
            </a:solidFill>
          </a:endParaRPr>
        </a:p>
      </dgm:t>
    </dgm:pt>
    <dgm:pt modelId="{2C9A57E2-0495-4448-B0EE-41A41AFDE557}" type="parTrans" cxnId="{04F6A439-3D05-48E7-922A-F19DC6D8AAE3}">
      <dgm:prSet/>
      <dgm:spPr/>
      <dgm:t>
        <a:bodyPr/>
        <a:lstStyle/>
        <a:p>
          <a:endParaRPr lang="es-CO"/>
        </a:p>
      </dgm:t>
    </dgm:pt>
    <dgm:pt modelId="{CEB21087-189B-4AE5-901B-1793DA412F29}" type="sibTrans" cxnId="{04F6A439-3D05-48E7-922A-F19DC6D8AAE3}">
      <dgm:prSet/>
      <dgm:spPr/>
      <dgm:t>
        <a:bodyPr/>
        <a:lstStyle/>
        <a:p>
          <a:endParaRPr lang="es-CO"/>
        </a:p>
      </dgm:t>
    </dgm:pt>
    <dgm:pt modelId="{593010DC-9FA5-442D-B940-A3F053363E41}">
      <dgm:prSet phldrT="[Texto]"/>
      <dgm:spPr/>
      <dgm:t>
        <a:bodyPr/>
        <a:lstStyle/>
        <a:p>
          <a:r>
            <a:rPr lang="es-CO" b="0" dirty="0" smtClean="0">
              <a:effectLst/>
            </a:rPr>
            <a:t>Historia de vida personal y académica por estudiante y cohorte</a:t>
          </a:r>
          <a:endParaRPr lang="es-CO" b="0" dirty="0">
            <a:solidFill>
              <a:schemeClr val="tx1"/>
            </a:solidFill>
            <a:effectLst/>
          </a:endParaRPr>
        </a:p>
      </dgm:t>
    </dgm:pt>
    <dgm:pt modelId="{8A76F1F3-CA21-4FAA-B125-772210CCA05B}" type="parTrans" cxnId="{74D89567-BFCF-49A3-A594-4213F003F2D6}">
      <dgm:prSet/>
      <dgm:spPr/>
      <dgm:t>
        <a:bodyPr/>
        <a:lstStyle/>
        <a:p>
          <a:endParaRPr lang="es-CO"/>
        </a:p>
      </dgm:t>
    </dgm:pt>
    <dgm:pt modelId="{426E4B0B-8F9D-4B91-8FB9-0EBA80F1550A}" type="sibTrans" cxnId="{74D89567-BFCF-49A3-A594-4213F003F2D6}">
      <dgm:prSet/>
      <dgm:spPr/>
      <dgm:t>
        <a:bodyPr/>
        <a:lstStyle/>
        <a:p>
          <a:endParaRPr lang="es-CO"/>
        </a:p>
      </dgm:t>
    </dgm:pt>
    <dgm:pt modelId="{3D493416-C806-4D9A-84D7-88D8221FCA08}">
      <dgm:prSet phldrT="[Texto]"/>
      <dgm:spPr/>
      <dgm:t>
        <a:bodyPr/>
        <a:lstStyle/>
        <a:p>
          <a:r>
            <a:rPr lang="es-CO" b="0" dirty="0" smtClean="0">
              <a:effectLst/>
            </a:rPr>
            <a:t>Sistema de monitoreo y evaluación</a:t>
          </a:r>
          <a:endParaRPr lang="es-CO" b="0" dirty="0">
            <a:solidFill>
              <a:schemeClr val="tx1"/>
            </a:solidFill>
            <a:effectLst/>
          </a:endParaRPr>
        </a:p>
      </dgm:t>
    </dgm:pt>
    <dgm:pt modelId="{AAD6D074-B1A8-4E94-B9E9-D459853DFB03}" type="parTrans" cxnId="{C12B1530-BF33-4062-88DF-D451539A357D}">
      <dgm:prSet/>
      <dgm:spPr/>
      <dgm:t>
        <a:bodyPr/>
        <a:lstStyle/>
        <a:p>
          <a:endParaRPr lang="es-CO"/>
        </a:p>
      </dgm:t>
    </dgm:pt>
    <dgm:pt modelId="{32F3B696-FC63-4085-9679-D2C550FB4686}" type="sibTrans" cxnId="{C12B1530-BF33-4062-88DF-D451539A357D}">
      <dgm:prSet/>
      <dgm:spPr/>
      <dgm:t>
        <a:bodyPr/>
        <a:lstStyle/>
        <a:p>
          <a:endParaRPr lang="es-CO"/>
        </a:p>
      </dgm:t>
    </dgm:pt>
    <dgm:pt modelId="{112A3116-4E44-4CCE-BD99-CB124CCED070}">
      <dgm:prSet phldrT="[Texto]"/>
      <dgm:spPr/>
      <dgm:t>
        <a:bodyPr/>
        <a:lstStyle/>
        <a:p>
          <a:r>
            <a:rPr lang="es-CO" b="0" dirty="0" smtClean="0">
              <a:effectLst/>
            </a:rPr>
            <a:t>Características del estudiante desertor</a:t>
          </a:r>
          <a:endParaRPr lang="es-CO" b="0" dirty="0">
            <a:solidFill>
              <a:schemeClr val="tx1"/>
            </a:solidFill>
            <a:effectLst/>
          </a:endParaRPr>
        </a:p>
      </dgm:t>
    </dgm:pt>
    <dgm:pt modelId="{73166E8D-193D-450A-B434-689D59D297C0}" type="parTrans" cxnId="{5B7531B5-3C3E-49E1-AF17-91D718E0E0D9}">
      <dgm:prSet/>
      <dgm:spPr/>
      <dgm:t>
        <a:bodyPr/>
        <a:lstStyle/>
        <a:p>
          <a:endParaRPr lang="es-CO"/>
        </a:p>
      </dgm:t>
    </dgm:pt>
    <dgm:pt modelId="{1FEE3EB4-AB85-4ECC-9174-3CEF57B41A83}" type="sibTrans" cxnId="{5B7531B5-3C3E-49E1-AF17-91D718E0E0D9}">
      <dgm:prSet/>
      <dgm:spPr/>
      <dgm:t>
        <a:bodyPr/>
        <a:lstStyle/>
        <a:p>
          <a:endParaRPr lang="es-CO"/>
        </a:p>
      </dgm:t>
    </dgm:pt>
    <dgm:pt modelId="{38DCA533-7642-4475-BFE6-E512386C1EF9}" type="pres">
      <dgm:prSet presAssocID="{E2D12B29-6571-4DBA-9716-B1EE95E18BE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49A094B5-C128-4ABD-B68D-E87DE87BEE07}" type="pres">
      <dgm:prSet presAssocID="{6D980597-0871-4C17-8DA7-BBD82064BAF4}" presName="composite" presStyleCnt="0"/>
      <dgm:spPr/>
    </dgm:pt>
    <dgm:pt modelId="{9625BEB7-2495-4FC7-BABB-8FD270E3448A}" type="pres">
      <dgm:prSet presAssocID="{6D980597-0871-4C17-8DA7-BBD82064BAF4}" presName="FirstChild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6E6F3C-761E-4D23-8098-55549B4F7CF4}" type="pres">
      <dgm:prSet presAssocID="{6D980597-0871-4C17-8DA7-BBD82064BAF4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80343E2-AB50-493B-BF7F-CDF4639CCA5C}" type="pres">
      <dgm:prSet presAssocID="{6D980597-0871-4C17-8DA7-BBD82064BAF4}" presName="Accent" presStyleLbl="parChTrans1D1" presStyleIdx="0" presStyleCnt="4"/>
      <dgm:spPr/>
    </dgm:pt>
    <dgm:pt modelId="{7FE62728-94D9-4353-A195-8A289194E448}" type="pres">
      <dgm:prSet presAssocID="{6D980597-0871-4C17-8DA7-BBD82064BAF4}" presName="Child" presStyleLbl="revTx" presStyleIdx="1" presStyleCnt="7" custScaleY="373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9996A5C-A9CF-4765-A0D8-A6B41D6015C7}" type="pres">
      <dgm:prSet presAssocID="{D7BA5ECC-7E5F-4C65-B283-D0BEC34F8F6E}" presName="sibTrans" presStyleCnt="0"/>
      <dgm:spPr/>
    </dgm:pt>
    <dgm:pt modelId="{053CE0F0-49BF-4A86-8FA1-9F4A5B91418B}" type="pres">
      <dgm:prSet presAssocID="{634ACA8C-E6E0-4F70-B31D-D07D07FD7B14}" presName="composite" presStyleCnt="0"/>
      <dgm:spPr/>
    </dgm:pt>
    <dgm:pt modelId="{2043D2A5-F0D5-4B07-8289-F6ED9B3F15DB}" type="pres">
      <dgm:prSet presAssocID="{634ACA8C-E6E0-4F70-B31D-D07D07FD7B14}" presName="FirstChild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6740A56-4232-4FEB-B276-380ED88368E4}" type="pres">
      <dgm:prSet presAssocID="{634ACA8C-E6E0-4F70-B31D-D07D07FD7B14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4DBE11E-B941-43E5-A98A-238FD01C55DE}" type="pres">
      <dgm:prSet presAssocID="{634ACA8C-E6E0-4F70-B31D-D07D07FD7B14}" presName="Accent" presStyleLbl="parChTrans1D1" presStyleIdx="1" presStyleCnt="4"/>
      <dgm:spPr/>
    </dgm:pt>
    <dgm:pt modelId="{A175D882-AEF4-49F5-AD6E-22E1F0A192F6}" type="pres">
      <dgm:prSet presAssocID="{634ACA8C-E6E0-4F70-B31D-D07D07FD7B14}" presName="Child" presStyleLbl="revTx" presStyleIdx="3" presStyleCnt="7" custScaleY="372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3A2820-C72F-4218-ACE8-D64B1FBB210C}" type="pres">
      <dgm:prSet presAssocID="{F9F3101C-534B-4063-B022-BB5D665B83C8}" presName="sibTrans" presStyleCnt="0"/>
      <dgm:spPr/>
    </dgm:pt>
    <dgm:pt modelId="{92148CD5-7366-4797-BB2C-BC22E9D18EA8}" type="pres">
      <dgm:prSet presAssocID="{6FD247D0-6628-4214-BA16-D895DD746ABC}" presName="composite" presStyleCnt="0"/>
      <dgm:spPr/>
    </dgm:pt>
    <dgm:pt modelId="{C5C44CC2-75E6-46DA-BCAC-638E6729655B}" type="pres">
      <dgm:prSet presAssocID="{6FD247D0-6628-4214-BA16-D895DD746ABC}" presName="FirstChild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EF416C2B-5273-44F9-8B53-05FF54E4D54D}" type="pres">
      <dgm:prSet presAssocID="{6FD247D0-6628-4214-BA16-D895DD746ABC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19237D23-030E-47DC-9380-18C2B4A19549}" type="pres">
      <dgm:prSet presAssocID="{6FD247D0-6628-4214-BA16-D895DD746ABC}" presName="Accent" presStyleLbl="parChTrans1D1" presStyleIdx="2" presStyleCnt="4"/>
      <dgm:spPr/>
    </dgm:pt>
    <dgm:pt modelId="{F1AA14B0-5886-407B-98E4-42A38F639355}" type="pres">
      <dgm:prSet presAssocID="{6FD247D0-6628-4214-BA16-D895DD746ABC}" presName="Child" presStyleLbl="revTx" presStyleIdx="5" presStyleCnt="7" custScaleY="754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1B44432-0D76-41ED-8839-54656F6EE3A6}" type="pres">
      <dgm:prSet presAssocID="{F66A21AB-04DA-462D-96EF-83C7B713961D}" presName="sibTrans" presStyleCnt="0"/>
      <dgm:spPr/>
    </dgm:pt>
    <dgm:pt modelId="{98E7FD87-6453-40BA-8F56-0E8085945715}" type="pres">
      <dgm:prSet presAssocID="{27CF7438-6F70-4477-A2CF-C7B74D73342E}" presName="composite" presStyleCnt="0"/>
      <dgm:spPr/>
    </dgm:pt>
    <dgm:pt modelId="{EC039512-E705-4A0C-977C-0D5483627DAF}" type="pres">
      <dgm:prSet presAssocID="{27CF7438-6F70-4477-A2CF-C7B74D73342E}" presName="FirstChild" presStyleLbl="revTx" presStyleIdx="6" presStyleCnt="7">
        <dgm:presLayoutVars>
          <dgm:chMax val="0"/>
          <dgm:chPref val="0"/>
          <dgm:bulletEnabled val="1"/>
        </dgm:presLayoutVars>
      </dgm:prSet>
      <dgm:spPr/>
    </dgm:pt>
    <dgm:pt modelId="{FAF3DE93-2790-458B-B9C3-12842C06431C}" type="pres">
      <dgm:prSet presAssocID="{27CF7438-6F70-4477-A2CF-C7B74D73342E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3C9B88E4-A0BB-4BD4-9209-571990383CD3}" type="pres">
      <dgm:prSet presAssocID="{27CF7438-6F70-4477-A2CF-C7B74D73342E}" presName="Accent" presStyleLbl="parChTrans1D1" presStyleIdx="3" presStyleCnt="4"/>
      <dgm:spPr/>
    </dgm:pt>
  </dgm:ptLst>
  <dgm:cxnLst>
    <dgm:cxn modelId="{3D0C456D-95F5-4A66-A4E9-1C17DC34662A}" type="presOf" srcId="{1530A6CA-2565-4DDE-8292-3FF63974F90C}" destId="{F1AA14B0-5886-407B-98E4-42A38F639355}" srcOrd="0" destOrd="0" presId="urn:microsoft.com/office/officeart/2011/layout/TabList"/>
    <dgm:cxn modelId="{ABB6340B-3A75-4C21-8B82-8703546B2D2D}" type="presOf" srcId="{E2D12B29-6571-4DBA-9716-B1EE95E18BED}" destId="{38DCA533-7642-4475-BFE6-E512386C1EF9}" srcOrd="0" destOrd="0" presId="urn:microsoft.com/office/officeart/2011/layout/TabList"/>
    <dgm:cxn modelId="{3C42A0CF-A4D1-4E9B-8273-F470EABC31AA}" type="presOf" srcId="{112A3116-4E44-4CCE-BD99-CB124CCED070}" destId="{F1AA14B0-5886-407B-98E4-42A38F639355}" srcOrd="0" destOrd="3" presId="urn:microsoft.com/office/officeart/2011/layout/TabList"/>
    <dgm:cxn modelId="{D2FB536C-3C65-4EE6-B02E-F3E166FCE77E}" type="presOf" srcId="{05C5526B-EFCD-4FA5-BD7A-4007B8D4D90D}" destId="{7FE62728-94D9-4353-A195-8A289194E448}" srcOrd="0" destOrd="0" presId="urn:microsoft.com/office/officeart/2011/layout/TabList"/>
    <dgm:cxn modelId="{04A02ED0-3A33-40B4-9160-1417C7E8FF8B}" type="presOf" srcId="{9024FBCE-2523-4DB8-8795-018E332E6D4D}" destId="{2043D2A5-F0D5-4B07-8289-F6ED9B3F15DB}" srcOrd="0" destOrd="0" presId="urn:microsoft.com/office/officeart/2011/layout/TabList"/>
    <dgm:cxn modelId="{94B42FCD-B115-4579-9661-4D612982BC4C}" srcId="{E2D12B29-6571-4DBA-9716-B1EE95E18BED}" destId="{634ACA8C-E6E0-4F70-B31D-D07D07FD7B14}" srcOrd="1" destOrd="0" parTransId="{82BEF962-C595-4856-9246-85808B51B8B2}" sibTransId="{F9F3101C-534B-4063-B022-BB5D665B83C8}"/>
    <dgm:cxn modelId="{66660414-CA85-4338-8BA2-F09A7E63AC91}" type="presOf" srcId="{593010DC-9FA5-442D-B940-A3F053363E41}" destId="{F1AA14B0-5886-407B-98E4-42A38F639355}" srcOrd="0" destOrd="1" presId="urn:microsoft.com/office/officeart/2011/layout/TabList"/>
    <dgm:cxn modelId="{AB3F8800-757F-44DE-8CB0-FF1F3E7B66E9}" srcId="{6FD247D0-6628-4214-BA16-D895DD746ABC}" destId="{278633BC-7258-4584-BCD6-715B8765EA0E}" srcOrd="0" destOrd="0" parTransId="{827E5411-AEE6-4A76-9AF8-F79FA04B62BD}" sibTransId="{F613AE51-2F52-4FA8-A080-ADDF7B60CEA5}"/>
    <dgm:cxn modelId="{088FC549-9B3D-4C58-8E28-0587A80CAC93}" type="presOf" srcId="{63655973-7130-4FEC-B270-6C182474F5BC}" destId="{A175D882-AEF4-49F5-AD6E-22E1F0A192F6}" srcOrd="0" destOrd="0" presId="urn:microsoft.com/office/officeart/2011/layout/TabList"/>
    <dgm:cxn modelId="{6D2DCF63-AEF1-464E-A378-4B2D32D8E92A}" srcId="{6FD247D0-6628-4214-BA16-D895DD746ABC}" destId="{1530A6CA-2565-4DDE-8292-3FF63974F90C}" srcOrd="1" destOrd="0" parTransId="{D234DD50-992E-4C5D-8E81-9263A06635E6}" sibTransId="{3827BDFD-D9AC-490D-BD84-DCBB28FC77D4}"/>
    <dgm:cxn modelId="{53CB90E3-9342-43F5-A2D5-FC6267A50ABA}" srcId="{6D980597-0871-4C17-8DA7-BBD82064BAF4}" destId="{05C5526B-EFCD-4FA5-BD7A-4007B8D4D90D}" srcOrd="1" destOrd="0" parTransId="{E0BD3331-03B3-42D6-8898-06320D8AFC41}" sibTransId="{22A34DF4-94E3-4B79-B2D7-CBBF30F5D6D6}"/>
    <dgm:cxn modelId="{04F79D8C-7D33-4964-88C6-4BBAD9E6C060}" type="presOf" srcId="{634ACA8C-E6E0-4F70-B31D-D07D07FD7B14}" destId="{46740A56-4232-4FEB-B276-380ED88368E4}" srcOrd="0" destOrd="0" presId="urn:microsoft.com/office/officeart/2011/layout/TabList"/>
    <dgm:cxn modelId="{C01BCFBC-A701-4D58-8BD1-35D7A89CBBF5}" srcId="{E2D12B29-6571-4DBA-9716-B1EE95E18BED}" destId="{6D980597-0871-4C17-8DA7-BBD82064BAF4}" srcOrd="0" destOrd="0" parTransId="{B0E150A4-0B29-4339-BADA-9D719E4CDE2F}" sibTransId="{D7BA5ECC-7E5F-4C65-B283-D0BEC34F8F6E}"/>
    <dgm:cxn modelId="{6984C308-33AD-40B1-A90B-33B69F68F918}" type="presOf" srcId="{278633BC-7258-4584-BCD6-715B8765EA0E}" destId="{C5C44CC2-75E6-46DA-BCAC-638E6729655B}" srcOrd="0" destOrd="0" presId="urn:microsoft.com/office/officeart/2011/layout/TabList"/>
    <dgm:cxn modelId="{04F6A439-3D05-48E7-922A-F19DC6D8AAE3}" srcId="{E2D12B29-6571-4DBA-9716-B1EE95E18BED}" destId="{27CF7438-6F70-4477-A2CF-C7B74D73342E}" srcOrd="3" destOrd="0" parTransId="{2C9A57E2-0495-4448-B0EE-41A41AFDE557}" sibTransId="{CEB21087-189B-4AE5-901B-1793DA412F29}"/>
    <dgm:cxn modelId="{AC31D6D5-A630-4756-9BDA-EDEC9BB85F4F}" type="presOf" srcId="{6D980597-0871-4C17-8DA7-BBD82064BAF4}" destId="{516E6F3C-761E-4D23-8098-55549B4F7CF4}" srcOrd="0" destOrd="0" presId="urn:microsoft.com/office/officeart/2011/layout/TabList"/>
    <dgm:cxn modelId="{C6BC38F7-9B3C-4C9F-8A73-CED7E0905638}" type="presOf" srcId="{27CF7438-6F70-4477-A2CF-C7B74D73342E}" destId="{FAF3DE93-2790-458B-B9C3-12842C06431C}" srcOrd="0" destOrd="0" presId="urn:microsoft.com/office/officeart/2011/layout/TabList"/>
    <dgm:cxn modelId="{5B7531B5-3C3E-49E1-AF17-91D718E0E0D9}" srcId="{6FD247D0-6628-4214-BA16-D895DD746ABC}" destId="{112A3116-4E44-4CCE-BD99-CB124CCED070}" srcOrd="4" destOrd="0" parTransId="{73166E8D-193D-450A-B434-689D59D297C0}" sibTransId="{1FEE3EB4-AB85-4ECC-9174-3CEF57B41A83}"/>
    <dgm:cxn modelId="{74D89567-BFCF-49A3-A594-4213F003F2D6}" srcId="{6FD247D0-6628-4214-BA16-D895DD746ABC}" destId="{593010DC-9FA5-442D-B940-A3F053363E41}" srcOrd="2" destOrd="0" parTransId="{8A76F1F3-CA21-4FAA-B125-772210CCA05B}" sibTransId="{426E4B0B-8F9D-4B91-8FB9-0EBA80F1550A}"/>
    <dgm:cxn modelId="{2F4E2CEB-4933-49E6-A944-545520FBA390}" srcId="{E2D12B29-6571-4DBA-9716-B1EE95E18BED}" destId="{6FD247D0-6628-4214-BA16-D895DD746ABC}" srcOrd="2" destOrd="0" parTransId="{EDD4880B-4961-44E5-9D90-2320A5E496C0}" sibTransId="{F66A21AB-04DA-462D-96EF-83C7B713961D}"/>
    <dgm:cxn modelId="{9BFDC7FD-836E-40AF-89E2-28D96CC644AF}" type="presOf" srcId="{6FD247D0-6628-4214-BA16-D895DD746ABC}" destId="{EF416C2B-5273-44F9-8B53-05FF54E4D54D}" srcOrd="0" destOrd="0" presId="urn:microsoft.com/office/officeart/2011/layout/TabList"/>
    <dgm:cxn modelId="{70E69F68-4E28-483E-8F9D-53FC6FDD66D3}" srcId="{6D980597-0871-4C17-8DA7-BBD82064BAF4}" destId="{C444A557-496C-4433-84A3-A11218AC9921}" srcOrd="0" destOrd="0" parTransId="{4A74706E-789B-4FEC-B41A-5FC72FE6E4A5}" sibTransId="{D4B01BA7-B9A5-418B-AE3B-482563FEA995}"/>
    <dgm:cxn modelId="{2503EB59-B304-4FC5-9B08-887806C86FE9}" type="presOf" srcId="{C444A557-496C-4433-84A3-A11218AC9921}" destId="{9625BEB7-2495-4FC7-BABB-8FD270E3448A}" srcOrd="0" destOrd="0" presId="urn:microsoft.com/office/officeart/2011/layout/TabList"/>
    <dgm:cxn modelId="{8F61986A-AD0B-44CF-B8D7-A879420B661A}" type="presOf" srcId="{3D493416-C806-4D9A-84D7-88D8221FCA08}" destId="{F1AA14B0-5886-407B-98E4-42A38F639355}" srcOrd="0" destOrd="2" presId="urn:microsoft.com/office/officeart/2011/layout/TabList"/>
    <dgm:cxn modelId="{C12B1530-BF33-4062-88DF-D451539A357D}" srcId="{6FD247D0-6628-4214-BA16-D895DD746ABC}" destId="{3D493416-C806-4D9A-84D7-88D8221FCA08}" srcOrd="3" destOrd="0" parTransId="{AAD6D074-B1A8-4E94-B9E9-D459853DFB03}" sibTransId="{32F3B696-FC63-4085-9679-D2C550FB4686}"/>
    <dgm:cxn modelId="{C275C82F-E40F-440D-AB4F-F906833E0C14}" srcId="{634ACA8C-E6E0-4F70-B31D-D07D07FD7B14}" destId="{9024FBCE-2523-4DB8-8795-018E332E6D4D}" srcOrd="0" destOrd="0" parTransId="{608BFBFE-383A-40C3-8794-FD942A0069CC}" sibTransId="{844C000A-34CE-4F2B-A3E1-92D5C5F1B7BD}"/>
    <dgm:cxn modelId="{5064E90D-20E7-474B-BF8F-3C7C090C270F}" srcId="{634ACA8C-E6E0-4F70-B31D-D07D07FD7B14}" destId="{63655973-7130-4FEC-B270-6C182474F5BC}" srcOrd="1" destOrd="0" parTransId="{7134CE1C-24AC-427D-924B-7E6D8A59FF1A}" sibTransId="{316F58DA-BF5D-46F7-8BB3-6463AEC51D40}"/>
    <dgm:cxn modelId="{ED6B598B-119D-4D80-BA3A-295AC0064E65}" type="presParOf" srcId="{38DCA533-7642-4475-BFE6-E512386C1EF9}" destId="{49A094B5-C128-4ABD-B68D-E87DE87BEE07}" srcOrd="0" destOrd="0" presId="urn:microsoft.com/office/officeart/2011/layout/TabList"/>
    <dgm:cxn modelId="{A4BB11FF-37E4-4000-B042-13649FA9DB61}" type="presParOf" srcId="{49A094B5-C128-4ABD-B68D-E87DE87BEE07}" destId="{9625BEB7-2495-4FC7-BABB-8FD270E3448A}" srcOrd="0" destOrd="0" presId="urn:microsoft.com/office/officeart/2011/layout/TabList"/>
    <dgm:cxn modelId="{7EBDB4CC-35EC-4475-9F68-CE001676A1E4}" type="presParOf" srcId="{49A094B5-C128-4ABD-B68D-E87DE87BEE07}" destId="{516E6F3C-761E-4D23-8098-55549B4F7CF4}" srcOrd="1" destOrd="0" presId="urn:microsoft.com/office/officeart/2011/layout/TabList"/>
    <dgm:cxn modelId="{CBDF0C0B-9A38-43BD-8DF1-82853A6E5BE4}" type="presParOf" srcId="{49A094B5-C128-4ABD-B68D-E87DE87BEE07}" destId="{180343E2-AB50-493B-BF7F-CDF4639CCA5C}" srcOrd="2" destOrd="0" presId="urn:microsoft.com/office/officeart/2011/layout/TabList"/>
    <dgm:cxn modelId="{C4D9435C-9054-458A-B828-B85F4F492AFB}" type="presParOf" srcId="{38DCA533-7642-4475-BFE6-E512386C1EF9}" destId="{7FE62728-94D9-4353-A195-8A289194E448}" srcOrd="1" destOrd="0" presId="urn:microsoft.com/office/officeart/2011/layout/TabList"/>
    <dgm:cxn modelId="{3B57A108-6762-4ED4-80C0-F925C67496E9}" type="presParOf" srcId="{38DCA533-7642-4475-BFE6-E512386C1EF9}" destId="{19996A5C-A9CF-4765-A0D8-A6B41D6015C7}" srcOrd="2" destOrd="0" presId="urn:microsoft.com/office/officeart/2011/layout/TabList"/>
    <dgm:cxn modelId="{2C6CDEBC-0384-49A1-B988-085F5DD89FC0}" type="presParOf" srcId="{38DCA533-7642-4475-BFE6-E512386C1EF9}" destId="{053CE0F0-49BF-4A86-8FA1-9F4A5B91418B}" srcOrd="3" destOrd="0" presId="urn:microsoft.com/office/officeart/2011/layout/TabList"/>
    <dgm:cxn modelId="{FB11EC89-822A-43CD-8476-F3F2F00D4C71}" type="presParOf" srcId="{053CE0F0-49BF-4A86-8FA1-9F4A5B91418B}" destId="{2043D2A5-F0D5-4B07-8289-F6ED9B3F15DB}" srcOrd="0" destOrd="0" presId="urn:microsoft.com/office/officeart/2011/layout/TabList"/>
    <dgm:cxn modelId="{A4A3E8E9-C4B7-4F5D-B8F1-BBF754C544FF}" type="presParOf" srcId="{053CE0F0-49BF-4A86-8FA1-9F4A5B91418B}" destId="{46740A56-4232-4FEB-B276-380ED88368E4}" srcOrd="1" destOrd="0" presId="urn:microsoft.com/office/officeart/2011/layout/TabList"/>
    <dgm:cxn modelId="{908F8232-5009-4AE5-A1DF-C6E3078185A0}" type="presParOf" srcId="{053CE0F0-49BF-4A86-8FA1-9F4A5B91418B}" destId="{74DBE11E-B941-43E5-A98A-238FD01C55DE}" srcOrd="2" destOrd="0" presId="urn:microsoft.com/office/officeart/2011/layout/TabList"/>
    <dgm:cxn modelId="{5B308B0F-4B8A-47E5-804B-A95A05FDC070}" type="presParOf" srcId="{38DCA533-7642-4475-BFE6-E512386C1EF9}" destId="{A175D882-AEF4-49F5-AD6E-22E1F0A192F6}" srcOrd="4" destOrd="0" presId="urn:microsoft.com/office/officeart/2011/layout/TabList"/>
    <dgm:cxn modelId="{84B12EE8-2A97-4EDE-96B0-5BEDEA5029C0}" type="presParOf" srcId="{38DCA533-7642-4475-BFE6-E512386C1EF9}" destId="{AC3A2820-C72F-4218-ACE8-D64B1FBB210C}" srcOrd="5" destOrd="0" presId="urn:microsoft.com/office/officeart/2011/layout/TabList"/>
    <dgm:cxn modelId="{B3519D20-1D88-44BD-B0B9-07DBC8B31F22}" type="presParOf" srcId="{38DCA533-7642-4475-BFE6-E512386C1EF9}" destId="{92148CD5-7366-4797-BB2C-BC22E9D18EA8}" srcOrd="6" destOrd="0" presId="urn:microsoft.com/office/officeart/2011/layout/TabList"/>
    <dgm:cxn modelId="{717B3D5D-DB2A-4561-AEAC-26F453849C19}" type="presParOf" srcId="{92148CD5-7366-4797-BB2C-BC22E9D18EA8}" destId="{C5C44CC2-75E6-46DA-BCAC-638E6729655B}" srcOrd="0" destOrd="0" presId="urn:microsoft.com/office/officeart/2011/layout/TabList"/>
    <dgm:cxn modelId="{1F5DCD52-D723-490E-A2C4-2E87EAF65DE8}" type="presParOf" srcId="{92148CD5-7366-4797-BB2C-BC22E9D18EA8}" destId="{EF416C2B-5273-44F9-8B53-05FF54E4D54D}" srcOrd="1" destOrd="0" presId="urn:microsoft.com/office/officeart/2011/layout/TabList"/>
    <dgm:cxn modelId="{11E83176-73D8-442B-BD09-65096532EA99}" type="presParOf" srcId="{92148CD5-7366-4797-BB2C-BC22E9D18EA8}" destId="{19237D23-030E-47DC-9380-18C2B4A19549}" srcOrd="2" destOrd="0" presId="urn:microsoft.com/office/officeart/2011/layout/TabList"/>
    <dgm:cxn modelId="{B1A5277A-4554-4B54-AA44-2A5F4851DED0}" type="presParOf" srcId="{38DCA533-7642-4475-BFE6-E512386C1EF9}" destId="{F1AA14B0-5886-407B-98E4-42A38F639355}" srcOrd="7" destOrd="0" presId="urn:microsoft.com/office/officeart/2011/layout/TabList"/>
    <dgm:cxn modelId="{EFB8DF3E-6E9B-473D-9D3B-5E684C3C3C10}" type="presParOf" srcId="{38DCA533-7642-4475-BFE6-E512386C1EF9}" destId="{F1B44432-0D76-41ED-8839-54656F6EE3A6}" srcOrd="8" destOrd="0" presId="urn:microsoft.com/office/officeart/2011/layout/TabList"/>
    <dgm:cxn modelId="{365D9DB7-4485-4696-93BD-882110A3A898}" type="presParOf" srcId="{38DCA533-7642-4475-BFE6-E512386C1EF9}" destId="{98E7FD87-6453-40BA-8F56-0E8085945715}" srcOrd="9" destOrd="0" presId="urn:microsoft.com/office/officeart/2011/layout/TabList"/>
    <dgm:cxn modelId="{04B40191-D478-4FD7-8ED5-1C662E8F3953}" type="presParOf" srcId="{98E7FD87-6453-40BA-8F56-0E8085945715}" destId="{EC039512-E705-4A0C-977C-0D5483627DAF}" srcOrd="0" destOrd="0" presId="urn:microsoft.com/office/officeart/2011/layout/TabList"/>
    <dgm:cxn modelId="{AA4C4D98-167D-4859-BC7B-86F5B1B40D4F}" type="presParOf" srcId="{98E7FD87-6453-40BA-8F56-0E8085945715}" destId="{FAF3DE93-2790-458B-B9C3-12842C06431C}" srcOrd="1" destOrd="0" presId="urn:microsoft.com/office/officeart/2011/layout/TabList"/>
    <dgm:cxn modelId="{6928B009-7594-4B9B-84F9-267380410DF4}" type="presParOf" srcId="{98E7FD87-6453-40BA-8F56-0E8085945715}" destId="{3C9B88E4-A0BB-4BD4-9209-571990383CD3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2EA19-FE83-48A9-818A-771715046A69}">
      <dsp:nvSpPr>
        <dsp:cNvPr id="0" name=""/>
        <dsp:cNvSpPr/>
      </dsp:nvSpPr>
      <dsp:spPr>
        <a:xfrm>
          <a:off x="1587" y="0"/>
          <a:ext cx="4042469" cy="452596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7734" rIns="204470" bIns="0" numCol="1" spcCol="1270" anchor="t" anchorCtr="0">
          <a:noAutofit/>
        </a:bodyPr>
        <a:lstStyle/>
        <a:p>
          <a:pPr lvl="0" algn="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600" kern="1200" dirty="0" smtClean="0"/>
            <a:t>General</a:t>
          </a:r>
          <a:endParaRPr lang="es-CO" sz="4600" kern="1200" dirty="0"/>
        </a:p>
      </dsp:txBody>
      <dsp:txXfrm rot="16200000">
        <a:off x="-1449810" y="1451397"/>
        <a:ext cx="3711289" cy="808493"/>
      </dsp:txXfrm>
    </dsp:sp>
    <dsp:sp modelId="{61EA2100-8E2A-47FF-A5F4-10B8C68BC55A}">
      <dsp:nvSpPr>
        <dsp:cNvPr id="0" name=""/>
        <dsp:cNvSpPr/>
      </dsp:nvSpPr>
      <dsp:spPr>
        <a:xfrm>
          <a:off x="810081" y="0"/>
          <a:ext cx="3011639" cy="45259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solidFill>
                <a:schemeClr val="tx1"/>
              </a:solidFill>
              <a:effectLst/>
            </a:rPr>
            <a:t>Lograr que el 100% de los estudiantes que ingresan a la versión 13 del plan de estudios, una permanencia con sentido  durante todo el proceso formativo</a:t>
          </a:r>
          <a:r>
            <a:rPr lang="es-CO" sz="2000" b="1" kern="1200" dirty="0" smtClean="0">
              <a:solidFill>
                <a:schemeClr val="tx1"/>
              </a:solidFill>
              <a:effectLst/>
            </a:rPr>
            <a:t>, mediante</a:t>
          </a:r>
          <a:r>
            <a:rPr lang="es-CO" sz="2000" kern="1200" dirty="0" smtClean="0">
              <a:solidFill>
                <a:schemeClr val="tx1"/>
              </a:solidFill>
              <a:effectLst/>
            </a:rPr>
            <a:t> encuentros tutoriales permanentes  que potencialicen sus capacidades humanas, el gusto por la Universidad y la profesión en el marco de una Escuela incluyente, diversa y plural. </a:t>
          </a:r>
          <a:endParaRPr lang="es-CO" sz="2000" kern="1200" dirty="0"/>
        </a:p>
      </dsp:txBody>
      <dsp:txXfrm>
        <a:off x="810081" y="0"/>
        <a:ext cx="3011639" cy="4525963"/>
      </dsp:txXfrm>
    </dsp:sp>
    <dsp:sp modelId="{A0DC75C3-CB6D-4A5D-855E-280A5FA06D8A}">
      <dsp:nvSpPr>
        <dsp:cNvPr id="0" name=""/>
        <dsp:cNvSpPr/>
      </dsp:nvSpPr>
      <dsp:spPr>
        <a:xfrm>
          <a:off x="4185543" y="0"/>
          <a:ext cx="4042469" cy="452596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7734" rIns="204470" bIns="0" numCol="1" spcCol="1270" anchor="t" anchorCtr="0">
          <a:noAutofit/>
        </a:bodyPr>
        <a:lstStyle/>
        <a:p>
          <a:pPr lvl="0" algn="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600" kern="1200" dirty="0" smtClean="0"/>
            <a:t>Específicos</a:t>
          </a:r>
          <a:endParaRPr lang="es-CO" sz="4600" kern="1200" dirty="0"/>
        </a:p>
      </dsp:txBody>
      <dsp:txXfrm rot="16200000">
        <a:off x="2734145" y="1451397"/>
        <a:ext cx="3711289" cy="808493"/>
      </dsp:txXfrm>
    </dsp:sp>
    <dsp:sp modelId="{154CEB8C-6323-4C15-AF0B-6445738EFF6D}">
      <dsp:nvSpPr>
        <dsp:cNvPr id="0" name=""/>
        <dsp:cNvSpPr/>
      </dsp:nvSpPr>
      <dsp:spPr>
        <a:xfrm rot="5400000">
          <a:off x="3873035" y="3578549"/>
          <a:ext cx="665440" cy="6063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A4EFF-E9C5-4603-85B8-E575704093E0}">
      <dsp:nvSpPr>
        <dsp:cNvPr id="0" name=""/>
        <dsp:cNvSpPr/>
      </dsp:nvSpPr>
      <dsp:spPr>
        <a:xfrm>
          <a:off x="4994037" y="0"/>
          <a:ext cx="3011639" cy="45259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solidFill>
                <a:schemeClr val="tx1"/>
              </a:solidFill>
              <a:effectLst/>
            </a:rPr>
            <a:t>*Crear un escenario de encuentros tutoriales grupales e individuales y orientación académica, personal y profesional para los estudiantes desde el ingreso y hasta el final del programa, en el marco del nuevo pensamiento pedagógico y curricular del programa académico.</a:t>
          </a:r>
          <a:endParaRPr lang="es-CO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 dirty="0" smtClean="0">
            <a:solidFill>
              <a:schemeClr val="tx1"/>
            </a:solidFill>
            <a:effectLst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solidFill>
                <a:schemeClr val="tx1"/>
              </a:solidFill>
              <a:effectLst/>
            </a:rPr>
            <a:t>*Re-significar los conceptos de saber y conocer, en alimentación y nutrición como una experiencia pedagógica de relaciones entre estudiantes con diversidad  étnica y cultural, y docentes.</a:t>
          </a:r>
          <a:endParaRPr lang="es-CO" sz="1400" kern="1200" dirty="0" smtClean="0">
            <a:solidFill>
              <a:schemeClr val="tx1"/>
            </a:solidFill>
            <a:effectLst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 dirty="0" smtClean="0">
            <a:solidFill>
              <a:schemeClr val="tx1"/>
            </a:solidFill>
            <a:effectLst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solidFill>
                <a:schemeClr val="tx1"/>
              </a:solidFill>
              <a:effectLst/>
            </a:rPr>
            <a:t>*Sistematizar la  experiencia que permita construir un marco de referencia para la fundamentación de una escuela incluyente y diversa, y los lineamientos de buenas prácticas tutoriales.</a:t>
          </a:r>
          <a:endParaRPr lang="es-CO" sz="1400" kern="1200" dirty="0">
            <a:solidFill>
              <a:schemeClr val="tx1"/>
            </a:solidFill>
            <a:effectLst/>
          </a:endParaRPr>
        </a:p>
      </dsp:txBody>
      <dsp:txXfrm>
        <a:off x="4994037" y="0"/>
        <a:ext cx="3011639" cy="4525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17015-24B9-4DE2-8A57-A2344616C8F1}">
      <dsp:nvSpPr>
        <dsp:cNvPr id="0" name=""/>
        <dsp:cNvSpPr/>
      </dsp:nvSpPr>
      <dsp:spPr>
        <a:xfrm>
          <a:off x="0" y="2634089"/>
          <a:ext cx="8728328" cy="0"/>
        </a:xfrm>
        <a:prstGeom prst="line">
          <a:avLst/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4DED1-836B-475F-83D8-402088486CFB}">
      <dsp:nvSpPr>
        <dsp:cNvPr id="0" name=""/>
        <dsp:cNvSpPr/>
      </dsp:nvSpPr>
      <dsp:spPr>
        <a:xfrm>
          <a:off x="0" y="1113098"/>
          <a:ext cx="8728328" cy="0"/>
        </a:xfrm>
        <a:prstGeom prst="line">
          <a:avLst/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41A1D-E28E-49DB-A1CC-1C3008188B2E}">
      <dsp:nvSpPr>
        <dsp:cNvPr id="0" name=""/>
        <dsp:cNvSpPr/>
      </dsp:nvSpPr>
      <dsp:spPr>
        <a:xfrm>
          <a:off x="2269365" y="3217"/>
          <a:ext cx="6458962" cy="1109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solidFill>
                <a:schemeClr val="tx1"/>
              </a:solidFill>
            </a:rPr>
            <a:t>1° nivel: Encuesta + Entrevista estructurada	36 estudiantes </a:t>
          </a:r>
          <a:endParaRPr lang="es-CO" sz="2300" b="1" kern="1200" dirty="0">
            <a:solidFill>
              <a:schemeClr val="tx1"/>
            </a:solidFill>
          </a:endParaRPr>
        </a:p>
      </dsp:txBody>
      <dsp:txXfrm>
        <a:off x="2269365" y="3217"/>
        <a:ext cx="6458962" cy="1109881"/>
      </dsp:txXfrm>
    </dsp:sp>
    <dsp:sp modelId="{CF194D59-7CCD-4DC8-9C7F-B62B4E78B0C8}">
      <dsp:nvSpPr>
        <dsp:cNvPr id="0" name=""/>
        <dsp:cNvSpPr/>
      </dsp:nvSpPr>
      <dsp:spPr>
        <a:xfrm>
          <a:off x="0" y="3217"/>
          <a:ext cx="2269365" cy="11098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solidFill>
                <a:schemeClr val="tx1"/>
              </a:solidFill>
            </a:rPr>
            <a:t>Caracterización de estudiantes</a:t>
          </a:r>
          <a:endParaRPr lang="es-CO" sz="2300" b="1" kern="1200" dirty="0">
            <a:solidFill>
              <a:schemeClr val="tx1"/>
            </a:solidFill>
          </a:endParaRPr>
        </a:p>
      </dsp:txBody>
      <dsp:txXfrm>
        <a:off x="54190" y="57407"/>
        <a:ext cx="2160985" cy="1055691"/>
      </dsp:txXfrm>
    </dsp:sp>
    <dsp:sp modelId="{5001BFEB-F7DD-4718-AE50-93D4073C9329}">
      <dsp:nvSpPr>
        <dsp:cNvPr id="0" name=""/>
        <dsp:cNvSpPr/>
      </dsp:nvSpPr>
      <dsp:spPr>
        <a:xfrm>
          <a:off x="0" y="1113098"/>
          <a:ext cx="8728328" cy="355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>
              <a:solidFill>
                <a:schemeClr val="tx1"/>
              </a:solidFill>
            </a:rPr>
            <a:t>Acercamiento a la realidad de cada estudiante y a su historia de vida.</a:t>
          </a:r>
          <a:endParaRPr lang="es-CO" sz="1600" kern="1200" dirty="0">
            <a:solidFill>
              <a:schemeClr val="tx1"/>
            </a:solidFill>
          </a:endParaRPr>
        </a:p>
      </dsp:txBody>
      <dsp:txXfrm>
        <a:off x="0" y="1113098"/>
        <a:ext cx="8728328" cy="355614"/>
      </dsp:txXfrm>
    </dsp:sp>
    <dsp:sp modelId="{3D68831B-FD07-40F3-B18B-14F476197963}">
      <dsp:nvSpPr>
        <dsp:cNvPr id="0" name=""/>
        <dsp:cNvSpPr/>
      </dsp:nvSpPr>
      <dsp:spPr>
        <a:xfrm>
          <a:off x="2269365" y="1524208"/>
          <a:ext cx="6458962" cy="1109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solidFill>
                <a:schemeClr val="tx1"/>
              </a:solidFill>
            </a:rPr>
            <a:t>1° al 10° nivel: 365 estudiantes</a:t>
          </a:r>
          <a:endParaRPr lang="es-CO" sz="2300" b="1" kern="1200" dirty="0">
            <a:solidFill>
              <a:schemeClr val="tx1"/>
            </a:solidFill>
          </a:endParaRPr>
        </a:p>
      </dsp:txBody>
      <dsp:txXfrm>
        <a:off x="2269365" y="1524208"/>
        <a:ext cx="6458962" cy="1109881"/>
      </dsp:txXfrm>
    </dsp:sp>
    <dsp:sp modelId="{0CF813FE-1EB6-4CBF-9C75-64D4740C8EAC}">
      <dsp:nvSpPr>
        <dsp:cNvPr id="0" name=""/>
        <dsp:cNvSpPr/>
      </dsp:nvSpPr>
      <dsp:spPr>
        <a:xfrm>
          <a:off x="0" y="1524208"/>
          <a:ext cx="2269365" cy="11098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solidFill>
                <a:schemeClr val="tx1"/>
              </a:solidFill>
            </a:rPr>
            <a:t>Encuentros tutoriales grupales</a:t>
          </a:r>
          <a:endParaRPr lang="es-CO" sz="2300" b="1" kern="1200" dirty="0">
            <a:solidFill>
              <a:schemeClr val="tx1"/>
            </a:solidFill>
          </a:endParaRPr>
        </a:p>
      </dsp:txBody>
      <dsp:txXfrm>
        <a:off x="54190" y="1578398"/>
        <a:ext cx="2160985" cy="1055691"/>
      </dsp:txXfrm>
    </dsp:sp>
    <dsp:sp modelId="{CEE5C873-DC47-4F4C-9787-657CD0405B80}">
      <dsp:nvSpPr>
        <dsp:cNvPr id="0" name=""/>
        <dsp:cNvSpPr/>
      </dsp:nvSpPr>
      <dsp:spPr>
        <a:xfrm>
          <a:off x="0" y="2634089"/>
          <a:ext cx="8728328" cy="2220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>
              <a:solidFill>
                <a:schemeClr val="tx1"/>
              </a:solidFill>
            </a:rPr>
            <a:t>El tutor a través de la observación y el diálogo, consigna el avance de sus estudiantes, no solo desde lo académico sino desde lo personal, familiar o institucional. Lo remite al DFA.</a:t>
          </a:r>
          <a:endParaRPr lang="es-CO" sz="20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b="0" kern="1200" dirty="0" smtClean="0">
              <a:solidFill>
                <a:schemeClr val="tx1"/>
              </a:solidFill>
            </a:rPr>
            <a:t>Por cada nivel académico se establecerán indicadores diferenciadores y se entregarán productos que permitan obtener un documento final que dé respuesta a la sistematización de la experiencia.</a:t>
          </a:r>
          <a:endParaRPr lang="es-CO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0" kern="1200" dirty="0" smtClean="0">
              <a:solidFill>
                <a:schemeClr val="tx1"/>
              </a:solidFill>
            </a:rPr>
            <a:t>Se evalúa el primer, quinto y sexto años de inicio.</a:t>
          </a:r>
          <a:endParaRPr lang="es-CO" sz="2000" b="0" kern="1200" dirty="0">
            <a:solidFill>
              <a:schemeClr val="tx1"/>
            </a:solidFill>
          </a:endParaRPr>
        </a:p>
      </dsp:txBody>
      <dsp:txXfrm>
        <a:off x="0" y="2634089"/>
        <a:ext cx="8728328" cy="2220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B88E4-A0BB-4BD4-9209-571990383CD3}">
      <dsp:nvSpPr>
        <dsp:cNvPr id="0" name=""/>
        <dsp:cNvSpPr/>
      </dsp:nvSpPr>
      <dsp:spPr>
        <a:xfrm>
          <a:off x="0" y="4525428"/>
          <a:ext cx="8856984" cy="0"/>
        </a:xfrm>
        <a:prstGeom prst="line">
          <a:avLst/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37D23-030E-47DC-9380-18C2B4A19549}">
      <dsp:nvSpPr>
        <dsp:cNvPr id="0" name=""/>
        <dsp:cNvSpPr/>
      </dsp:nvSpPr>
      <dsp:spPr>
        <a:xfrm>
          <a:off x="0" y="2906567"/>
          <a:ext cx="8856984" cy="0"/>
        </a:xfrm>
        <a:prstGeom prst="line">
          <a:avLst/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BE11E-B941-43E5-A98A-238FD01C55DE}">
      <dsp:nvSpPr>
        <dsp:cNvPr id="0" name=""/>
        <dsp:cNvSpPr/>
      </dsp:nvSpPr>
      <dsp:spPr>
        <a:xfrm>
          <a:off x="0" y="1770301"/>
          <a:ext cx="8856984" cy="0"/>
        </a:xfrm>
        <a:prstGeom prst="line">
          <a:avLst/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343E2-AB50-493B-BF7F-CDF4639CCA5C}">
      <dsp:nvSpPr>
        <dsp:cNvPr id="0" name=""/>
        <dsp:cNvSpPr/>
      </dsp:nvSpPr>
      <dsp:spPr>
        <a:xfrm>
          <a:off x="0" y="633251"/>
          <a:ext cx="8856984" cy="0"/>
        </a:xfrm>
        <a:prstGeom prst="line">
          <a:avLst/>
        </a:pr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5BEB7-2495-4FC7-BABB-8FD270E3448A}">
      <dsp:nvSpPr>
        <dsp:cNvPr id="0" name=""/>
        <dsp:cNvSpPr/>
      </dsp:nvSpPr>
      <dsp:spPr>
        <a:xfrm>
          <a:off x="2302815" y="534"/>
          <a:ext cx="6554168" cy="632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Permanentes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2302815" y="534"/>
        <a:ext cx="6554168" cy="632717"/>
      </dsp:txXfrm>
    </dsp:sp>
    <dsp:sp modelId="{516E6F3C-761E-4D23-8098-55549B4F7CF4}">
      <dsp:nvSpPr>
        <dsp:cNvPr id="0" name=""/>
        <dsp:cNvSpPr/>
      </dsp:nvSpPr>
      <dsp:spPr>
        <a:xfrm>
          <a:off x="0" y="534"/>
          <a:ext cx="2302815" cy="632717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Encuentros tutoriales individuales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30892" y="31426"/>
        <a:ext cx="2241031" cy="601825"/>
      </dsp:txXfrm>
    </dsp:sp>
    <dsp:sp modelId="{7FE62728-94D9-4353-A195-8A289194E448}">
      <dsp:nvSpPr>
        <dsp:cNvPr id="0" name=""/>
        <dsp:cNvSpPr/>
      </dsp:nvSpPr>
      <dsp:spPr>
        <a:xfrm>
          <a:off x="0" y="633251"/>
          <a:ext cx="8856984" cy="472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b="0" kern="1200" dirty="0" smtClean="0">
              <a:solidFill>
                <a:schemeClr val="tx1"/>
              </a:solidFill>
            </a:rPr>
            <a:t>Se realizará según demanda de los estudiantes y según consideración de los docentes tutores. Se dejará informe de cada uno de estos encuentros</a:t>
          </a:r>
          <a:r>
            <a:rPr lang="es-CO" sz="1400" b="1" kern="1200" dirty="0" smtClean="0">
              <a:solidFill>
                <a:schemeClr val="tx1"/>
              </a:solidFill>
            </a:rPr>
            <a:t>.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0" y="633251"/>
        <a:ext cx="8856984" cy="472697"/>
      </dsp:txXfrm>
    </dsp:sp>
    <dsp:sp modelId="{2043D2A5-F0D5-4B07-8289-F6ED9B3F15DB}">
      <dsp:nvSpPr>
        <dsp:cNvPr id="0" name=""/>
        <dsp:cNvSpPr/>
      </dsp:nvSpPr>
      <dsp:spPr>
        <a:xfrm>
          <a:off x="2302815" y="1137584"/>
          <a:ext cx="6554168" cy="632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Buenas prácticas tutoriales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2302815" y="1137584"/>
        <a:ext cx="6554168" cy="632717"/>
      </dsp:txXfrm>
    </dsp:sp>
    <dsp:sp modelId="{46740A56-4232-4FEB-B276-380ED88368E4}">
      <dsp:nvSpPr>
        <dsp:cNvPr id="0" name=""/>
        <dsp:cNvSpPr/>
      </dsp:nvSpPr>
      <dsp:spPr>
        <a:xfrm>
          <a:off x="0" y="1137584"/>
          <a:ext cx="2302815" cy="632717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Sistematización de la experiencia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30892" y="1168476"/>
        <a:ext cx="2241031" cy="601825"/>
      </dsp:txXfrm>
    </dsp:sp>
    <dsp:sp modelId="{A175D882-AEF4-49F5-AD6E-22E1F0A192F6}">
      <dsp:nvSpPr>
        <dsp:cNvPr id="0" name=""/>
        <dsp:cNvSpPr/>
      </dsp:nvSpPr>
      <dsp:spPr>
        <a:xfrm>
          <a:off x="0" y="1770301"/>
          <a:ext cx="8856984" cy="471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kern="1200" dirty="0" smtClean="0"/>
            <a:t>Intención por encontrar el enlazamiento entre el pensamiento pedagógico y curricular, los sentidos de éste, así como la forma en que lo interpretan los profesores y los estudiantes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0" y="1770301"/>
        <a:ext cx="8856984" cy="471913"/>
      </dsp:txXfrm>
    </dsp:sp>
    <dsp:sp modelId="{C5C44CC2-75E6-46DA-BCAC-638E6729655B}">
      <dsp:nvSpPr>
        <dsp:cNvPr id="0" name=""/>
        <dsp:cNvSpPr/>
      </dsp:nvSpPr>
      <dsp:spPr>
        <a:xfrm>
          <a:off x="2302815" y="2273850"/>
          <a:ext cx="6554168" cy="632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800" b="1" kern="1200" dirty="0">
            <a:solidFill>
              <a:schemeClr val="tx1"/>
            </a:solidFill>
          </a:endParaRPr>
        </a:p>
      </dsp:txBody>
      <dsp:txXfrm>
        <a:off x="2302815" y="2273850"/>
        <a:ext cx="6554168" cy="632717"/>
      </dsp:txXfrm>
    </dsp:sp>
    <dsp:sp modelId="{EF416C2B-5273-44F9-8B53-05FF54E4D54D}">
      <dsp:nvSpPr>
        <dsp:cNvPr id="0" name=""/>
        <dsp:cNvSpPr/>
      </dsp:nvSpPr>
      <dsp:spPr>
        <a:xfrm>
          <a:off x="0" y="2273850"/>
          <a:ext cx="2302815" cy="632717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Indicadores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30892" y="2304742"/>
        <a:ext cx="2241031" cy="601825"/>
      </dsp:txXfrm>
    </dsp:sp>
    <dsp:sp modelId="{F1AA14B0-5886-407B-98E4-42A38F639355}">
      <dsp:nvSpPr>
        <dsp:cNvPr id="0" name=""/>
        <dsp:cNvSpPr/>
      </dsp:nvSpPr>
      <dsp:spPr>
        <a:xfrm>
          <a:off x="0" y="2906567"/>
          <a:ext cx="8856984" cy="954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b="0" kern="1200" dirty="0" smtClean="0">
              <a:effectLst/>
            </a:rPr>
            <a:t>De sostenibilidad del Proyecto</a:t>
          </a:r>
          <a:endParaRPr lang="es-CO" sz="1400" b="0" kern="1200" dirty="0">
            <a:solidFill>
              <a:schemeClr val="tx1"/>
            </a:solidFill>
            <a:effectLst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b="0" kern="1200" dirty="0" smtClean="0">
              <a:effectLst/>
            </a:rPr>
            <a:t>Historia de vida personal y académica por estudiante y cohorte</a:t>
          </a:r>
          <a:endParaRPr lang="es-CO" sz="1400" b="0" kern="1200" dirty="0">
            <a:solidFill>
              <a:schemeClr val="tx1"/>
            </a:solidFill>
            <a:effectLst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b="0" kern="1200" dirty="0" smtClean="0">
              <a:effectLst/>
            </a:rPr>
            <a:t>Sistema de monitoreo y evaluación</a:t>
          </a:r>
          <a:endParaRPr lang="es-CO" sz="1400" b="0" kern="1200" dirty="0">
            <a:solidFill>
              <a:schemeClr val="tx1"/>
            </a:solidFill>
            <a:effectLst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b="0" kern="1200" dirty="0" smtClean="0">
              <a:effectLst/>
            </a:rPr>
            <a:t>Características del estudiante desertor</a:t>
          </a:r>
          <a:endParaRPr lang="es-CO" sz="1400" b="0" kern="1200" dirty="0">
            <a:solidFill>
              <a:schemeClr val="tx1"/>
            </a:solidFill>
            <a:effectLst/>
          </a:endParaRPr>
        </a:p>
      </dsp:txBody>
      <dsp:txXfrm>
        <a:off x="0" y="2906567"/>
        <a:ext cx="8856984" cy="954508"/>
      </dsp:txXfrm>
    </dsp:sp>
    <dsp:sp modelId="{EC039512-E705-4A0C-977C-0D5483627DAF}">
      <dsp:nvSpPr>
        <dsp:cNvPr id="0" name=""/>
        <dsp:cNvSpPr/>
      </dsp:nvSpPr>
      <dsp:spPr>
        <a:xfrm>
          <a:off x="2302815" y="3892711"/>
          <a:ext cx="6554168" cy="632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3DE93-2790-458B-B9C3-12842C06431C}">
      <dsp:nvSpPr>
        <dsp:cNvPr id="0" name=""/>
        <dsp:cNvSpPr/>
      </dsp:nvSpPr>
      <dsp:spPr>
        <a:xfrm>
          <a:off x="0" y="3892711"/>
          <a:ext cx="2302815" cy="632717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Logros esperados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30892" y="3923603"/>
        <a:ext cx="2241031" cy="601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fichas"/>
  <dgm:desc val="Se usa para mostrar bloques de información no secuencial o agrupados. Funciona bien con listas con una cantidad pequeña de texto de Nivel 1. El primer elemento de Nivel 2 se muestra junto al texto de Nivel 1. El resto de texto de Nivel 2 aparece debajo del texto de Ni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fichas"/>
  <dgm:desc val="Se usa para mostrar bloques de información no secuencial o agrupados. Funciona bien con listas con una cantidad pequeña de texto de Nivel 1. El primer elemento de Nivel 2 se muestra junto al texto de Nivel 1. El resto de texto de Nivel 2 aparece debajo del texto de Ni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9870BA-E641-46ED-BDBB-D462A672F786}" type="datetimeFigureOut">
              <a:rPr lang="es-CO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16B8E3-7CDD-46D4-9E43-B5C205B5AD51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1539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51ACA-ACCE-4275-9F6D-FCBD1ADC0A94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217B6-A961-489A-85EA-37EC3A151D9B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75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3F05F1-2140-41BA-8CE3-60B3DFBB9804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73BD9-C037-4B71-B329-2DF6004D530E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4516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A1227-8B7D-4AD4-A98E-107E39057BC1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782C1-EA86-4F37-BD5E-FED7AD29D282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23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E97A61-9B98-42FA-BD85-0ACEFFC1B113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B464D-975A-43C8-8A95-DED7E4E52886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052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BC80B-C9C3-4C17-A513-8C86C52B525E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07AB6-DC44-4CEE-B4D4-BD5E5C668B1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542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1D8E4E-EF9A-42F3-A8DD-3F7A0A3BF400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18A8E-1EB9-41A6-A7F1-1634FA6AC973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0814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162C99-FF81-4C45-B4F8-0308CC91E454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FFE06-56B8-4693-A1F8-0B14698E9B22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29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AE36F-79B5-4B35-AD89-375A0280EFBF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5D7E02-6F3D-4C53-9F80-4A819E054B56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587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2A0935-095A-41AC-9266-C7232E110736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2482C-91D9-44D0-AF73-8160ECA1DF2B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121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71A37F-B190-4A5B-AA04-4690C2E9E6D0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6BC68-3609-4E75-8DC4-44CEA2CD501B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5300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9FC30-B25A-43FC-9904-F3EB3633F3E5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48EBE-91BF-4632-9FFE-F60A96F403C9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1818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298172-5840-40D3-A705-9C958AE91525}" type="datetimeFigureOut">
              <a:rPr lang="es-CO" smtClean="0"/>
              <a:pPr>
                <a:defRPr/>
              </a:pPr>
              <a:t>08/06/2016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B3DCFE-6FB5-49EA-9DCD-419154D1B4F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0846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 CuadroTexto"/>
          <p:cNvSpPr txBox="1">
            <a:spLocks noChangeArrowheads="1"/>
          </p:cNvSpPr>
          <p:nvPr/>
        </p:nvSpPr>
        <p:spPr bwMode="auto">
          <a:xfrm>
            <a:off x="280789" y="2432273"/>
            <a:ext cx="85693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Encuentros tutoriales para una permanencia con sentido: una propuesta en el marco de la modernización curricular</a:t>
            </a:r>
            <a:endParaRPr lang="es-MX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8" name="17 Menos"/>
          <p:cNvSpPr/>
          <p:nvPr/>
        </p:nvSpPr>
        <p:spPr>
          <a:xfrm>
            <a:off x="-1670050" y="3788023"/>
            <a:ext cx="12601575" cy="73025"/>
          </a:xfrm>
          <a:prstGeom prst="mathMinus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9" name="18 Menos"/>
          <p:cNvSpPr/>
          <p:nvPr/>
        </p:nvSpPr>
        <p:spPr>
          <a:xfrm>
            <a:off x="-1670050" y="5373216"/>
            <a:ext cx="12601575" cy="73025"/>
          </a:xfrm>
          <a:prstGeom prst="mathMinus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/>
        </p:nvSpPr>
        <p:spPr bwMode="auto">
          <a:xfrm>
            <a:off x="1074448" y="5301208"/>
            <a:ext cx="6985000" cy="143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defRPr sz="3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C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ND. Maria Eugenia Gutiérrez</a:t>
            </a:r>
          </a:p>
          <a:p>
            <a:pPr eaLnBrk="1" hangingPunct="1">
              <a:spcBef>
                <a:spcPts val="0"/>
              </a:spcBef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Coordinadora Proyecto Modernización </a:t>
            </a: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Curricular</a:t>
            </a:r>
            <a:endParaRPr lang="es-CO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Junio 9 de 2016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01670" y="3933056"/>
            <a:ext cx="8748464" cy="1399605"/>
            <a:chOff x="0" y="1844824"/>
            <a:chExt cx="9708304" cy="1800000"/>
          </a:xfrm>
        </p:grpSpPr>
        <p:pic>
          <p:nvPicPr>
            <p:cNvPr id="12" name="11 Imagen" descr="20140905_14522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0032" y="1844824"/>
              <a:ext cx="2400000" cy="1800000"/>
            </a:xfrm>
            <a:prstGeom prst="rect">
              <a:avLst/>
            </a:prstGeom>
          </p:spPr>
        </p:pic>
        <p:pic>
          <p:nvPicPr>
            <p:cNvPr id="13" name="12 Imagen" descr="2014-04-09 14.58.3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844824"/>
              <a:ext cx="2400000" cy="1800000"/>
            </a:xfrm>
            <a:prstGeom prst="rect">
              <a:avLst/>
            </a:prstGeom>
          </p:spPr>
        </p:pic>
        <p:pic>
          <p:nvPicPr>
            <p:cNvPr id="14" name="13 Imagen" descr="20131030_15062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08304" y="1844824"/>
              <a:ext cx="2400000" cy="1800000"/>
            </a:xfrm>
            <a:prstGeom prst="rect">
              <a:avLst/>
            </a:prstGeom>
          </p:spPr>
        </p:pic>
        <p:pic>
          <p:nvPicPr>
            <p:cNvPr id="15" name="14 Imagen" descr="20140515_14101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1844824"/>
              <a:ext cx="2400000" cy="1800000"/>
            </a:xfrm>
            <a:prstGeom prst="rect">
              <a:avLst/>
            </a:prstGeom>
          </p:spPr>
        </p:pic>
      </p:grpSp>
      <p:sp>
        <p:nvSpPr>
          <p:cNvPr id="16" name="16 CuadroTexto"/>
          <p:cNvSpPr txBox="1">
            <a:spLocks noChangeArrowheads="1"/>
          </p:cNvSpPr>
          <p:nvPr/>
        </p:nvSpPr>
        <p:spPr bwMode="auto">
          <a:xfrm>
            <a:off x="336362" y="1484784"/>
            <a:ext cx="8569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Universidad de Antioquia</a:t>
            </a:r>
          </a:p>
          <a:p>
            <a:pPr algn="ctr" eaLnBrk="1" hangingPunct="1"/>
            <a:r>
              <a:rPr lang="es-MX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Escuela de Nutrición y Dietética</a:t>
            </a:r>
            <a:endParaRPr lang="es-MX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ln>
            <a:solidFill>
              <a:srgbClr val="00B4B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Font typeface="Wingdings" charset="2"/>
              <a:buChar char="v"/>
            </a:pPr>
            <a:r>
              <a:rPr lang="es-CO" dirty="0"/>
              <a:t>El marco de una nueva estructura curricular abordada desde un pensamiento pedagógico constructivista, </a:t>
            </a:r>
          </a:p>
          <a:p>
            <a:pPr algn="just">
              <a:buFont typeface="Wingdings" charset="2"/>
              <a:buChar char="v"/>
            </a:pPr>
            <a:r>
              <a:rPr lang="es-CO" dirty="0"/>
              <a:t>E</a:t>
            </a:r>
            <a:r>
              <a:rPr lang="es-CO" dirty="0" smtClean="0"/>
              <a:t>nfoque </a:t>
            </a:r>
            <a:r>
              <a:rPr lang="es-CO" dirty="0"/>
              <a:t>curricular de reconstrucción </a:t>
            </a:r>
            <a:r>
              <a:rPr lang="es-CO" dirty="0" smtClean="0"/>
              <a:t>social</a:t>
            </a:r>
          </a:p>
          <a:p>
            <a:pPr algn="just">
              <a:buFont typeface="Wingdings" charset="2"/>
              <a:buChar char="v"/>
            </a:pPr>
            <a:r>
              <a:rPr lang="es-CO" dirty="0" smtClean="0"/>
              <a:t>Didácticas </a:t>
            </a:r>
            <a:r>
              <a:rPr lang="es-CO" dirty="0" smtClean="0"/>
              <a:t>activas</a:t>
            </a:r>
            <a:endParaRPr lang="es-CO" dirty="0" smtClean="0"/>
          </a:p>
          <a:p>
            <a:pPr algn="just">
              <a:buFont typeface="Wingdings" charset="2"/>
              <a:buChar char="v"/>
            </a:pPr>
            <a:r>
              <a:rPr lang="es-CO" dirty="0"/>
              <a:t>E</a:t>
            </a:r>
            <a:r>
              <a:rPr lang="es-CO" dirty="0" smtClean="0"/>
              <a:t>structura </a:t>
            </a:r>
            <a:r>
              <a:rPr lang="es-CO" dirty="0"/>
              <a:t>evaluativa en línea </a:t>
            </a:r>
            <a:r>
              <a:rPr lang="es-CO" dirty="0" smtClean="0"/>
              <a:t> </a:t>
            </a:r>
          </a:p>
          <a:p>
            <a:pPr algn="just">
              <a:buFont typeface="Wingdings" charset="2"/>
              <a:buChar char="v"/>
            </a:pPr>
            <a:r>
              <a:rPr lang="es-CO" dirty="0"/>
              <a:t>C</a:t>
            </a:r>
            <a:r>
              <a:rPr lang="es-CO" dirty="0" smtClean="0"/>
              <a:t>ambios </a:t>
            </a:r>
            <a:r>
              <a:rPr lang="es-CO" dirty="0"/>
              <a:t>en la relación enseñanza-aprendizaje; profesor-estudiante; y universidad </a:t>
            </a:r>
            <a:r>
              <a:rPr lang="es-CO" dirty="0" smtClean="0"/>
              <a:t>entorno</a:t>
            </a:r>
            <a:endParaRPr lang="es-CO" dirty="0"/>
          </a:p>
          <a:p>
            <a:pPr marL="0" indent="0" algn="ctr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Acompañamiento Permanente</a:t>
            </a:r>
          </a:p>
          <a:p>
            <a:pPr marL="0" indent="0" algn="just">
              <a:buNone/>
            </a:pPr>
            <a:r>
              <a:rPr lang="es-CO" dirty="0" smtClean="0"/>
              <a:t>Encuentros </a:t>
            </a:r>
            <a:r>
              <a:rPr lang="es-CO" dirty="0" smtClean="0"/>
              <a:t>tutoriales como escenario de oportunidad para  </a:t>
            </a:r>
            <a:r>
              <a:rPr lang="es-CO" dirty="0"/>
              <a:t>la permanencia de los </a:t>
            </a:r>
            <a:r>
              <a:rPr lang="es-CO" dirty="0" smtClean="0"/>
              <a:t>estudiantes</a:t>
            </a:r>
          </a:p>
          <a:p>
            <a:pPr marL="0" indent="0" algn="just">
              <a:buNone/>
            </a:pPr>
            <a:r>
              <a:rPr lang="es-CO" dirty="0"/>
              <a:t>I</a:t>
            </a:r>
            <a:r>
              <a:rPr lang="es-CO" dirty="0" smtClean="0"/>
              <a:t>ngresan </a:t>
            </a:r>
            <a:r>
              <a:rPr lang="es-CO" dirty="0"/>
              <a:t>a una nueva versión curricular en el Programa de </a:t>
            </a:r>
            <a:r>
              <a:rPr lang="es-CO" dirty="0" smtClean="0"/>
              <a:t>Nutrición y Dietética.</a:t>
            </a:r>
            <a:endParaRPr lang="es-CO" dirty="0"/>
          </a:p>
        </p:txBody>
      </p:sp>
      <p:sp>
        <p:nvSpPr>
          <p:cNvPr id="6" name="5 Pentágono"/>
          <p:cNvSpPr/>
          <p:nvPr/>
        </p:nvSpPr>
        <p:spPr>
          <a:xfrm>
            <a:off x="323528" y="116632"/>
            <a:ext cx="4896544" cy="105149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CuadroTexto"/>
          <p:cNvSpPr txBox="1"/>
          <p:nvPr/>
        </p:nvSpPr>
        <p:spPr>
          <a:xfrm>
            <a:off x="-144016" y="262389"/>
            <a:ext cx="5724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Contextualización del problema, necesidad u oportunidad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2052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323528" y="116632"/>
            <a:ext cx="4896544" cy="105149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CuadroTexto"/>
          <p:cNvSpPr txBox="1"/>
          <p:nvPr/>
        </p:nvSpPr>
        <p:spPr>
          <a:xfrm>
            <a:off x="323528" y="334978"/>
            <a:ext cx="4464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5244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531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323528" y="116632"/>
            <a:ext cx="4896544" cy="105149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492288"/>
              </p:ext>
            </p:extLst>
          </p:nvPr>
        </p:nvGraphicFramePr>
        <p:xfrm>
          <a:off x="164152" y="1700808"/>
          <a:ext cx="8728328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Flecha derecha"/>
          <p:cNvSpPr/>
          <p:nvPr/>
        </p:nvSpPr>
        <p:spPr>
          <a:xfrm>
            <a:off x="5796136" y="3088412"/>
            <a:ext cx="504056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Rectángulo redondeado"/>
          <p:cNvSpPr/>
          <p:nvPr/>
        </p:nvSpPr>
        <p:spPr>
          <a:xfrm>
            <a:off x="6660232" y="2924944"/>
            <a:ext cx="2232248" cy="100811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400" b="1" dirty="0">
                <a:solidFill>
                  <a:schemeClr val="tx1"/>
                </a:solidFill>
              </a:rPr>
              <a:t>Productos: </a:t>
            </a:r>
          </a:p>
          <a:p>
            <a:r>
              <a:rPr lang="es-CO" sz="1400" dirty="0">
                <a:solidFill>
                  <a:schemeClr val="tx1"/>
                </a:solidFill>
              </a:rPr>
              <a:t>-Escrito corto</a:t>
            </a:r>
          </a:p>
          <a:p>
            <a:r>
              <a:rPr lang="es-CO" sz="1400" dirty="0">
                <a:solidFill>
                  <a:schemeClr val="tx1"/>
                </a:solidFill>
              </a:rPr>
              <a:t>-Tabulación de encuestas</a:t>
            </a:r>
          </a:p>
          <a:p>
            <a:r>
              <a:rPr lang="es-CO" sz="1400" dirty="0">
                <a:solidFill>
                  <a:schemeClr val="tx1"/>
                </a:solidFill>
              </a:rPr>
              <a:t>-Documentar la caracterización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12" name="11 Redondear rectángulo de esquina del mismo lado"/>
          <p:cNvSpPr/>
          <p:nvPr/>
        </p:nvSpPr>
        <p:spPr>
          <a:xfrm>
            <a:off x="2447764" y="1127006"/>
            <a:ext cx="4176464" cy="460678"/>
          </a:xfrm>
          <a:prstGeom prst="round2SameRect">
            <a:avLst/>
          </a:prstGeom>
          <a:solidFill>
            <a:srgbClr val="EDC051"/>
          </a:solidFill>
          <a:ln>
            <a:solidFill>
              <a:srgbClr val="EDC0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Proceso liderado por el Comité de tutores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23528" y="33497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 a desarrollar</a:t>
            </a:r>
            <a:endParaRPr lang="es-C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946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entágono"/>
          <p:cNvSpPr/>
          <p:nvPr/>
        </p:nvSpPr>
        <p:spPr>
          <a:xfrm>
            <a:off x="323528" y="116632"/>
            <a:ext cx="4896544" cy="105149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CuadroTexto"/>
          <p:cNvSpPr txBox="1"/>
          <p:nvPr/>
        </p:nvSpPr>
        <p:spPr>
          <a:xfrm>
            <a:off x="323528" y="33497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 a desarrollar</a:t>
            </a:r>
            <a:endParaRPr lang="es-C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475050"/>
              </p:ext>
            </p:extLst>
          </p:nvPr>
        </p:nvGraphicFramePr>
        <p:xfrm>
          <a:off x="107504" y="1340768"/>
          <a:ext cx="885698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7504" y="5858688"/>
            <a:ext cx="48744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latin typeface="+mn-lt"/>
              </a:rPr>
              <a:t>Mantener y/o disminuir la deserción </a:t>
            </a:r>
            <a:endParaRPr lang="es-MX" sz="1400" dirty="0" smtClean="0">
              <a:latin typeface="+mn-lt"/>
            </a:endParaRPr>
          </a:p>
          <a:p>
            <a:r>
              <a:rPr lang="es-MX" sz="1400" dirty="0" smtClean="0">
                <a:latin typeface="+mn-lt"/>
              </a:rPr>
              <a:t>Vivencias de una formación con sentido según población diversa</a:t>
            </a:r>
          </a:p>
          <a:p>
            <a:r>
              <a:rPr lang="es-MX" sz="1400" dirty="0" smtClean="0">
                <a:latin typeface="+mn-lt"/>
              </a:rPr>
              <a:t>Sistematización de la experiencia. </a:t>
            </a:r>
          </a:p>
        </p:txBody>
      </p:sp>
    </p:spTree>
    <p:extLst>
      <p:ext uri="{BB962C8B-B14F-4D97-AF65-F5344CB8AC3E}">
        <p14:creationId xmlns:p14="http://schemas.microsoft.com/office/powerpoint/2010/main" val="317231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10586</TotalTime>
  <Words>524</Words>
  <Application>Microsoft Office PowerPoint</Application>
  <PresentationFormat>Presentación en pantalla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hiliana</dc:creator>
  <cp:lastModifiedBy>valentina</cp:lastModifiedBy>
  <cp:revision>952</cp:revision>
  <cp:lastPrinted>2015-10-15T17:39:30Z</cp:lastPrinted>
  <dcterms:created xsi:type="dcterms:W3CDTF">2010-12-15T19:02:31Z</dcterms:created>
  <dcterms:modified xsi:type="dcterms:W3CDTF">2016-06-08T17:06:28Z</dcterms:modified>
</cp:coreProperties>
</file>