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0" r:id="rId2"/>
    <p:sldId id="322" r:id="rId3"/>
    <p:sldId id="335" r:id="rId4"/>
    <p:sldId id="336" r:id="rId5"/>
    <p:sldId id="328" r:id="rId6"/>
    <p:sldId id="329" r:id="rId7"/>
    <p:sldId id="325" r:id="rId8"/>
  </p:sldIdLst>
  <p:sldSz cx="12803188" cy="7740650"/>
  <p:notesSz cx="6858000" cy="9144000"/>
  <p:defaultTextStyle>
    <a:defPPr>
      <a:defRPr lang="es-CO"/>
    </a:defPPr>
    <a:lvl1pPr marL="0" algn="l" defTabSz="9860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025" algn="l" defTabSz="9860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6049" algn="l" defTabSz="9860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9074" algn="l" defTabSz="9860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2099" algn="l" defTabSz="9860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5124" algn="l" defTabSz="9860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58148" algn="l" defTabSz="9860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1173" algn="l" defTabSz="9860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44198" algn="l" defTabSz="98604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8">
          <p15:clr>
            <a:srgbClr val="A4A3A4"/>
          </p15:clr>
        </p15:guide>
        <p15:guide id="2" pos="40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9E2F"/>
    <a:srgbClr val="4972B1"/>
    <a:srgbClr val="A3C500"/>
    <a:srgbClr val="2BB6AA"/>
    <a:srgbClr val="5D7C98"/>
    <a:srgbClr val="3B7101"/>
    <a:srgbClr val="006178"/>
    <a:srgbClr val="005468"/>
    <a:srgbClr val="B0063D"/>
    <a:srgbClr val="EB5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11" autoAdjust="0"/>
    <p:restoredTop sz="87089"/>
  </p:normalViewPr>
  <p:slideViewPr>
    <p:cSldViewPr snapToGrid="0">
      <p:cViewPr>
        <p:scale>
          <a:sx n="60" d="100"/>
          <a:sy n="60" d="100"/>
        </p:scale>
        <p:origin x="810" y="-192"/>
      </p:cViewPr>
      <p:guideLst>
        <p:guide orient="horz" pos="2438"/>
        <p:guide pos="403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5FFE9-D9CB-4FC5-A9F7-678F196ECCE6}" type="datetimeFigureOut">
              <a:rPr lang="es-CO" smtClean="0"/>
              <a:t>21/02/2019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76300" y="1143000"/>
            <a:ext cx="5105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9E1E1-E698-4F7F-8B08-782EFCBF62B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844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9E1E1-E698-4F7F-8B08-782EFCBF62B8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92177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9E1E1-E698-4F7F-8B08-782EFCBF62B8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747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0399" y="1266815"/>
            <a:ext cx="9602391" cy="2694893"/>
          </a:xfrm>
        </p:spPr>
        <p:txBody>
          <a:bodyPr anchor="b"/>
          <a:lstStyle>
            <a:lvl1pPr algn="ctr">
              <a:defRPr sz="6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00399" y="4065633"/>
            <a:ext cx="9602391" cy="1868865"/>
          </a:xfrm>
        </p:spPr>
        <p:txBody>
          <a:bodyPr/>
          <a:lstStyle>
            <a:lvl1pPr marL="0" indent="0" algn="ctr">
              <a:buNone/>
              <a:defRPr sz="2600"/>
            </a:lvl1pPr>
            <a:lvl2pPr marL="493025" indent="0" algn="ctr">
              <a:buNone/>
              <a:defRPr sz="2300"/>
            </a:lvl2pPr>
            <a:lvl3pPr marL="986049" indent="0" algn="ctr">
              <a:buNone/>
              <a:defRPr sz="1900"/>
            </a:lvl3pPr>
            <a:lvl4pPr marL="1479074" indent="0" algn="ctr">
              <a:buNone/>
              <a:defRPr sz="1600"/>
            </a:lvl4pPr>
            <a:lvl5pPr marL="1972099" indent="0" algn="ctr">
              <a:buNone/>
              <a:defRPr sz="1600"/>
            </a:lvl5pPr>
            <a:lvl6pPr marL="2465124" indent="0" algn="ctr">
              <a:buNone/>
              <a:defRPr sz="1600"/>
            </a:lvl6pPr>
            <a:lvl7pPr marL="2958148" indent="0" algn="ctr">
              <a:buNone/>
              <a:defRPr sz="1600"/>
            </a:lvl7pPr>
            <a:lvl8pPr marL="3451173" indent="0" algn="ctr">
              <a:buNone/>
              <a:defRPr sz="1600"/>
            </a:lvl8pPr>
            <a:lvl9pPr marL="3944198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CF9D-1665-45A2-A04D-B38844ABA47F}" type="datetimeFigureOut">
              <a:rPr lang="es-CO" smtClean="0"/>
              <a:t>21/02/2019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F8FC-F9F0-45E0-83AE-02138934CD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113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CF9D-1665-45A2-A04D-B38844ABA47F}" type="datetimeFigureOut">
              <a:rPr lang="es-CO" smtClean="0"/>
              <a:t>21/02/2019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F8FC-F9F0-45E0-83AE-02138934CD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538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62283" y="412118"/>
            <a:ext cx="2760687" cy="655984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80220" y="412118"/>
            <a:ext cx="8122022" cy="655984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CF9D-1665-45A2-A04D-B38844ABA47F}" type="datetimeFigureOut">
              <a:rPr lang="es-CO" smtClean="0"/>
              <a:t>21/02/2019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F8FC-F9F0-45E0-83AE-02138934CD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280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CF9D-1665-45A2-A04D-B38844ABA47F}" type="datetimeFigureOut">
              <a:rPr lang="es-CO" smtClean="0"/>
              <a:t>21/02/2019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F8FC-F9F0-45E0-83AE-02138934CD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707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3552" y="1929789"/>
            <a:ext cx="11042750" cy="3219895"/>
          </a:xfrm>
        </p:spPr>
        <p:txBody>
          <a:bodyPr anchor="b"/>
          <a:lstStyle>
            <a:lvl1pPr>
              <a:defRPr sz="6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73552" y="5180145"/>
            <a:ext cx="11042750" cy="1693267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4930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9860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47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720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651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451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9441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CF9D-1665-45A2-A04D-B38844ABA47F}" type="datetimeFigureOut">
              <a:rPr lang="es-CO" smtClean="0"/>
              <a:t>21/02/2019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F8FC-F9F0-45E0-83AE-02138934CD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2795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80219" y="2060590"/>
            <a:ext cx="5441355" cy="491137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81614" y="2060590"/>
            <a:ext cx="5441355" cy="491137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CF9D-1665-45A2-A04D-B38844ABA47F}" type="datetimeFigureOut">
              <a:rPr lang="es-CO" smtClean="0"/>
              <a:t>21/02/2019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F8FC-F9F0-45E0-83AE-02138934CD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4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1887" y="412118"/>
            <a:ext cx="11042750" cy="14961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81888" y="1897535"/>
            <a:ext cx="5416348" cy="92995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025" indent="0">
              <a:buNone/>
              <a:defRPr sz="2300" b="1"/>
            </a:lvl2pPr>
            <a:lvl3pPr marL="986049" indent="0">
              <a:buNone/>
              <a:defRPr sz="1900" b="1"/>
            </a:lvl3pPr>
            <a:lvl4pPr marL="1479074" indent="0">
              <a:buNone/>
              <a:defRPr sz="1600" b="1"/>
            </a:lvl4pPr>
            <a:lvl5pPr marL="1972099" indent="0">
              <a:buNone/>
              <a:defRPr sz="1600" b="1"/>
            </a:lvl5pPr>
            <a:lvl6pPr marL="2465124" indent="0">
              <a:buNone/>
              <a:defRPr sz="1600" b="1"/>
            </a:lvl6pPr>
            <a:lvl7pPr marL="2958148" indent="0">
              <a:buNone/>
              <a:defRPr sz="1600" b="1"/>
            </a:lvl7pPr>
            <a:lvl8pPr marL="3451173" indent="0">
              <a:buNone/>
              <a:defRPr sz="1600" b="1"/>
            </a:lvl8pPr>
            <a:lvl9pPr marL="3944198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81888" y="2827489"/>
            <a:ext cx="5416348" cy="415880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481615" y="1897535"/>
            <a:ext cx="5443023" cy="92995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025" indent="0">
              <a:buNone/>
              <a:defRPr sz="2300" b="1"/>
            </a:lvl2pPr>
            <a:lvl3pPr marL="986049" indent="0">
              <a:buNone/>
              <a:defRPr sz="1900" b="1"/>
            </a:lvl3pPr>
            <a:lvl4pPr marL="1479074" indent="0">
              <a:buNone/>
              <a:defRPr sz="1600" b="1"/>
            </a:lvl4pPr>
            <a:lvl5pPr marL="1972099" indent="0">
              <a:buNone/>
              <a:defRPr sz="1600" b="1"/>
            </a:lvl5pPr>
            <a:lvl6pPr marL="2465124" indent="0">
              <a:buNone/>
              <a:defRPr sz="1600" b="1"/>
            </a:lvl6pPr>
            <a:lvl7pPr marL="2958148" indent="0">
              <a:buNone/>
              <a:defRPr sz="1600" b="1"/>
            </a:lvl7pPr>
            <a:lvl8pPr marL="3451173" indent="0">
              <a:buNone/>
              <a:defRPr sz="1600" b="1"/>
            </a:lvl8pPr>
            <a:lvl9pPr marL="3944198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481615" y="2827489"/>
            <a:ext cx="5443023" cy="415880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CF9D-1665-45A2-A04D-B38844ABA47F}" type="datetimeFigureOut">
              <a:rPr lang="es-CO" smtClean="0"/>
              <a:t>21/02/2019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F8FC-F9F0-45E0-83AE-02138934CD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666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CF9D-1665-45A2-A04D-B38844ABA47F}" type="datetimeFigureOut">
              <a:rPr lang="es-CO" smtClean="0"/>
              <a:t>21/02/2019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F8FC-F9F0-45E0-83AE-02138934CD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731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CF9D-1665-45A2-A04D-B38844ABA47F}" type="datetimeFigureOut">
              <a:rPr lang="es-CO" smtClean="0"/>
              <a:t>21/02/2019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F8FC-F9F0-45E0-83AE-02138934CD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872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1887" y="516043"/>
            <a:ext cx="4129361" cy="1806152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43022" y="1114512"/>
            <a:ext cx="6481614" cy="5500879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81887" y="2322195"/>
            <a:ext cx="4129361" cy="4302153"/>
          </a:xfrm>
        </p:spPr>
        <p:txBody>
          <a:bodyPr/>
          <a:lstStyle>
            <a:lvl1pPr marL="0" indent="0">
              <a:buNone/>
              <a:defRPr sz="1600"/>
            </a:lvl1pPr>
            <a:lvl2pPr marL="493025" indent="0">
              <a:buNone/>
              <a:defRPr sz="1500"/>
            </a:lvl2pPr>
            <a:lvl3pPr marL="986049" indent="0">
              <a:buNone/>
              <a:defRPr sz="1300"/>
            </a:lvl3pPr>
            <a:lvl4pPr marL="1479074" indent="0">
              <a:buNone/>
              <a:defRPr sz="1100"/>
            </a:lvl4pPr>
            <a:lvl5pPr marL="1972099" indent="0">
              <a:buNone/>
              <a:defRPr sz="1100"/>
            </a:lvl5pPr>
            <a:lvl6pPr marL="2465124" indent="0">
              <a:buNone/>
              <a:defRPr sz="1100"/>
            </a:lvl6pPr>
            <a:lvl7pPr marL="2958148" indent="0">
              <a:buNone/>
              <a:defRPr sz="1100"/>
            </a:lvl7pPr>
            <a:lvl8pPr marL="3451173" indent="0">
              <a:buNone/>
              <a:defRPr sz="1100"/>
            </a:lvl8pPr>
            <a:lvl9pPr marL="3944198" indent="0">
              <a:buNone/>
              <a:defRPr sz="11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CF9D-1665-45A2-A04D-B38844ABA47F}" type="datetimeFigureOut">
              <a:rPr lang="es-CO" smtClean="0"/>
              <a:t>21/02/2019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F8FC-F9F0-45E0-83AE-02138934CD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193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1887" y="516043"/>
            <a:ext cx="4129361" cy="1806152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443022" y="1114512"/>
            <a:ext cx="6481614" cy="5500879"/>
          </a:xfrm>
        </p:spPr>
        <p:txBody>
          <a:bodyPr/>
          <a:lstStyle>
            <a:lvl1pPr marL="0" indent="0">
              <a:buNone/>
              <a:defRPr sz="3500"/>
            </a:lvl1pPr>
            <a:lvl2pPr marL="493025" indent="0">
              <a:buNone/>
              <a:defRPr sz="3000"/>
            </a:lvl2pPr>
            <a:lvl3pPr marL="986049" indent="0">
              <a:buNone/>
              <a:defRPr sz="2600"/>
            </a:lvl3pPr>
            <a:lvl4pPr marL="1479074" indent="0">
              <a:buNone/>
              <a:defRPr sz="2300"/>
            </a:lvl4pPr>
            <a:lvl5pPr marL="1972099" indent="0">
              <a:buNone/>
              <a:defRPr sz="2300"/>
            </a:lvl5pPr>
            <a:lvl6pPr marL="2465124" indent="0">
              <a:buNone/>
              <a:defRPr sz="2300"/>
            </a:lvl6pPr>
            <a:lvl7pPr marL="2958148" indent="0">
              <a:buNone/>
              <a:defRPr sz="2300"/>
            </a:lvl7pPr>
            <a:lvl8pPr marL="3451173" indent="0">
              <a:buNone/>
              <a:defRPr sz="2300"/>
            </a:lvl8pPr>
            <a:lvl9pPr marL="3944198" indent="0">
              <a:buNone/>
              <a:defRPr sz="23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81887" y="2322195"/>
            <a:ext cx="4129361" cy="4302153"/>
          </a:xfrm>
        </p:spPr>
        <p:txBody>
          <a:bodyPr/>
          <a:lstStyle>
            <a:lvl1pPr marL="0" indent="0">
              <a:buNone/>
              <a:defRPr sz="1600"/>
            </a:lvl1pPr>
            <a:lvl2pPr marL="493025" indent="0">
              <a:buNone/>
              <a:defRPr sz="1500"/>
            </a:lvl2pPr>
            <a:lvl3pPr marL="986049" indent="0">
              <a:buNone/>
              <a:defRPr sz="1300"/>
            </a:lvl3pPr>
            <a:lvl4pPr marL="1479074" indent="0">
              <a:buNone/>
              <a:defRPr sz="1100"/>
            </a:lvl4pPr>
            <a:lvl5pPr marL="1972099" indent="0">
              <a:buNone/>
              <a:defRPr sz="1100"/>
            </a:lvl5pPr>
            <a:lvl6pPr marL="2465124" indent="0">
              <a:buNone/>
              <a:defRPr sz="1100"/>
            </a:lvl6pPr>
            <a:lvl7pPr marL="2958148" indent="0">
              <a:buNone/>
              <a:defRPr sz="1100"/>
            </a:lvl7pPr>
            <a:lvl8pPr marL="3451173" indent="0">
              <a:buNone/>
              <a:defRPr sz="1100"/>
            </a:lvl8pPr>
            <a:lvl9pPr marL="3944198" indent="0">
              <a:buNone/>
              <a:defRPr sz="11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0CF9D-1665-45A2-A04D-B38844ABA47F}" type="datetimeFigureOut">
              <a:rPr lang="es-CO" smtClean="0"/>
              <a:t>21/02/2019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4F8FC-F9F0-45E0-83AE-02138934CD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442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80219" y="412118"/>
            <a:ext cx="11042750" cy="1496168"/>
          </a:xfrm>
          <a:prstGeom prst="rect">
            <a:avLst/>
          </a:prstGeom>
        </p:spPr>
        <p:txBody>
          <a:bodyPr vert="horz" lIns="98605" tIns="49303" rIns="98605" bIns="49303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80219" y="2060590"/>
            <a:ext cx="11042750" cy="4911371"/>
          </a:xfrm>
          <a:prstGeom prst="rect">
            <a:avLst/>
          </a:prstGeom>
        </p:spPr>
        <p:txBody>
          <a:bodyPr vert="horz" lIns="98605" tIns="49303" rIns="98605" bIns="49303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80219" y="7174439"/>
            <a:ext cx="2880717" cy="412118"/>
          </a:xfrm>
          <a:prstGeom prst="rect">
            <a:avLst/>
          </a:prstGeom>
        </p:spPr>
        <p:txBody>
          <a:bodyPr vert="horz" lIns="98605" tIns="49303" rIns="98605" bIns="4930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CF9D-1665-45A2-A04D-B38844ABA47F}" type="datetimeFigureOut">
              <a:rPr lang="es-CO" smtClean="0"/>
              <a:t>21/02/2019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241056" y="7174439"/>
            <a:ext cx="4321076" cy="412118"/>
          </a:xfrm>
          <a:prstGeom prst="rect">
            <a:avLst/>
          </a:prstGeom>
        </p:spPr>
        <p:txBody>
          <a:bodyPr vert="horz" lIns="98605" tIns="49303" rIns="98605" bIns="4930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042252" y="7174439"/>
            <a:ext cx="2880717" cy="412118"/>
          </a:xfrm>
          <a:prstGeom prst="rect">
            <a:avLst/>
          </a:prstGeom>
        </p:spPr>
        <p:txBody>
          <a:bodyPr vert="horz" lIns="98605" tIns="49303" rIns="98605" bIns="4930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4F8FC-F9F0-45E0-83AE-02138934CDC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161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86049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513" indent="-246513" algn="l" defTabSz="986049" rtl="0" eaLnBrk="1" latinLnBrk="0" hangingPunct="1">
        <a:lnSpc>
          <a:spcPct val="90000"/>
        </a:lnSpc>
        <a:spcBef>
          <a:spcPts val="107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538" indent="-246513" algn="l" defTabSz="986049" rtl="0" eaLnBrk="1" latinLnBrk="0" hangingPunct="1">
        <a:lnSpc>
          <a:spcPct val="90000"/>
        </a:lnSpc>
        <a:spcBef>
          <a:spcPts val="539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2562" indent="-246513" algn="l" defTabSz="986049" rtl="0" eaLnBrk="1" latinLnBrk="0" hangingPunct="1">
        <a:lnSpc>
          <a:spcPct val="90000"/>
        </a:lnSpc>
        <a:spcBef>
          <a:spcPts val="539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5587" indent="-246513" algn="l" defTabSz="986049" rtl="0" eaLnBrk="1" latinLnBrk="0" hangingPunct="1">
        <a:lnSpc>
          <a:spcPct val="90000"/>
        </a:lnSpc>
        <a:spcBef>
          <a:spcPts val="53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218612" indent="-246513" algn="l" defTabSz="986049" rtl="0" eaLnBrk="1" latinLnBrk="0" hangingPunct="1">
        <a:lnSpc>
          <a:spcPct val="90000"/>
        </a:lnSpc>
        <a:spcBef>
          <a:spcPts val="53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711636" indent="-246513" algn="l" defTabSz="986049" rtl="0" eaLnBrk="1" latinLnBrk="0" hangingPunct="1">
        <a:lnSpc>
          <a:spcPct val="90000"/>
        </a:lnSpc>
        <a:spcBef>
          <a:spcPts val="53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204661" indent="-246513" algn="l" defTabSz="986049" rtl="0" eaLnBrk="1" latinLnBrk="0" hangingPunct="1">
        <a:lnSpc>
          <a:spcPct val="90000"/>
        </a:lnSpc>
        <a:spcBef>
          <a:spcPts val="53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97686" indent="-246513" algn="l" defTabSz="986049" rtl="0" eaLnBrk="1" latinLnBrk="0" hangingPunct="1">
        <a:lnSpc>
          <a:spcPct val="90000"/>
        </a:lnSpc>
        <a:spcBef>
          <a:spcPts val="53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190711" indent="-246513" algn="l" defTabSz="986049" rtl="0" eaLnBrk="1" latinLnBrk="0" hangingPunct="1">
        <a:lnSpc>
          <a:spcPct val="90000"/>
        </a:lnSpc>
        <a:spcBef>
          <a:spcPts val="53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86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025" algn="l" defTabSz="986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6049" algn="l" defTabSz="986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9074" algn="l" defTabSz="986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2099" algn="l" defTabSz="986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5124" algn="l" defTabSz="986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148" algn="l" defTabSz="986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1173" algn="l" defTabSz="986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4198" algn="l" defTabSz="9860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Universidad de Antioquia">
            <a:extLst>
              <a:ext uri="{FF2B5EF4-FFF2-40B4-BE49-F238E27FC236}">
                <a16:creationId xmlns="" xmlns:a16="http://schemas.microsoft.com/office/drawing/2014/main" id="{50BB8B00-FFBE-4CFB-AFDD-CA3D731FC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142" y="6419457"/>
            <a:ext cx="2908851" cy="139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003" b="95008" l="6578" r="92979">
                        <a14:foregroundMark x1="66962" y1="77509" x2="66962" y2="775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392" b="3644"/>
          <a:stretch/>
        </p:blipFill>
        <p:spPr>
          <a:xfrm>
            <a:off x="190500" y="114300"/>
            <a:ext cx="12363450" cy="543858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112666" y="5190716"/>
            <a:ext cx="74981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b="1" dirty="0" smtClean="0">
                <a:latin typeface="Edwardian Script ITC" panose="030303020407070D0804" pitchFamily="66" charset="0"/>
              </a:rPr>
              <a:t>Francisco José de Caldas</a:t>
            </a:r>
            <a:endParaRPr lang="es-CO" sz="6600" b="1" dirty="0">
              <a:latin typeface="Edwardian Script ITC" panose="030303020407070D0804" pitchFamily="66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286250" y="609037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Un camino a las estrellas</a:t>
            </a:r>
            <a:endParaRPr lang="es-CO" sz="36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0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rapecio 15"/>
          <p:cNvSpPr/>
          <p:nvPr/>
        </p:nvSpPr>
        <p:spPr>
          <a:xfrm>
            <a:off x="-247426" y="365760"/>
            <a:ext cx="12489628" cy="943029"/>
          </a:xfrm>
          <a:prstGeom prst="trapezoid">
            <a:avLst/>
          </a:prstGeom>
          <a:solidFill>
            <a:srgbClr val="5D7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/>
          <p:cNvSpPr txBox="1"/>
          <p:nvPr/>
        </p:nvSpPr>
        <p:spPr>
          <a:xfrm>
            <a:off x="474392" y="6224602"/>
            <a:ext cx="7236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Con el apoyo de la Facultad de Ingeniería de la </a:t>
            </a:r>
            <a:r>
              <a:rPr lang="es-CO" sz="2000" dirty="0" err="1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UdeA</a:t>
            </a:r>
            <a:r>
              <a:rPr lang="es-CO" sz="2000" dirty="0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, la Corporación Interuniversitaria de Servicios y la Academia 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Colombiana de Ciencias Exactas, Físicas y Naturales.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27183" y="610715"/>
            <a:ext cx="10768345" cy="453117"/>
          </a:xfrm>
          <a:prstGeom prst="rect">
            <a:avLst/>
          </a:prstGeom>
        </p:spPr>
        <p:txBody>
          <a:bodyPr vert="horz" lIns="98605" tIns="49303" rIns="98605" bIns="49303" rtlCol="0" anchor="b">
            <a:noAutofit/>
          </a:bodyPr>
          <a:lstStyle>
            <a:lvl1pPr algn="ctr" defTabSz="9860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nOT Book" charset="0"/>
                <a:ea typeface="ClanOT Book" charset="0"/>
                <a:cs typeface="ClanOT Book" charset="0"/>
              </a:rPr>
              <a:t>Francisco José de Caldas, un camino a las estrellas</a:t>
            </a:r>
            <a:endParaRPr lang="es-E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anOT Book" charset="0"/>
              <a:ea typeface="ClanOT Book" charset="0"/>
              <a:cs typeface="ClanOT Book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4889">
            <a:off x="8352540" y="1690094"/>
            <a:ext cx="3865402" cy="56434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upo 3"/>
          <p:cNvGrpSpPr/>
          <p:nvPr/>
        </p:nvGrpSpPr>
        <p:grpSpPr>
          <a:xfrm>
            <a:off x="650726" y="3075563"/>
            <a:ext cx="3071041" cy="1105142"/>
            <a:chOff x="650726" y="3075563"/>
            <a:chExt cx="3071041" cy="1105142"/>
          </a:xfrm>
        </p:grpSpPr>
        <p:sp>
          <p:nvSpPr>
            <p:cNvPr id="7" name="Google Shape;380;p34"/>
            <p:cNvSpPr txBox="1">
              <a:spLocks/>
            </p:cNvSpPr>
            <p:nvPr/>
          </p:nvSpPr>
          <p:spPr>
            <a:xfrm>
              <a:off x="650726" y="3352686"/>
              <a:ext cx="3071041" cy="828019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0" indent="0" algn="ctr" defTabSz="986049" rtl="0" eaLnBrk="1" latinLnBrk="0" hangingPunct="1">
                <a:lnSpc>
                  <a:spcPct val="90000"/>
                </a:lnSpc>
                <a:spcBef>
                  <a:spcPts val="1078"/>
                </a:spcBef>
                <a:buFont typeface="Arial" panose="020B0604020202020204" pitchFamily="34" charset="0"/>
                <a:buNone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025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86049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79074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72099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65124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58148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51173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44198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600"/>
                </a:spcBef>
              </a:pPr>
              <a:r>
                <a:rPr lang="es-CO" sz="1800" b="1" dirty="0" smtClean="0">
                  <a:solidFill>
                    <a:schemeClr val="bg2">
                      <a:lumMod val="25000"/>
                    </a:schemeClr>
                  </a:solidFill>
                  <a:latin typeface="ClanOT Book"/>
                  <a:ea typeface="Arial" charset="0"/>
                  <a:cs typeface="Arial" charset="0"/>
                </a:rPr>
                <a:t>Álvaro Vélez “</a:t>
              </a:r>
              <a:r>
                <a:rPr lang="es-CO" sz="1800" b="1" dirty="0" err="1" smtClean="0">
                  <a:solidFill>
                    <a:schemeClr val="bg2">
                      <a:lumMod val="25000"/>
                    </a:schemeClr>
                  </a:solidFill>
                  <a:latin typeface="ClanOT Book"/>
                  <a:ea typeface="Arial" charset="0"/>
                  <a:cs typeface="Arial" charset="0"/>
                </a:rPr>
                <a:t>Truchafrita</a:t>
              </a:r>
              <a:r>
                <a:rPr lang="es-CO" sz="1800" b="1" dirty="0" smtClean="0">
                  <a:solidFill>
                    <a:schemeClr val="bg2">
                      <a:lumMod val="25000"/>
                    </a:schemeClr>
                  </a:solidFill>
                  <a:latin typeface="ClanOT Book"/>
                  <a:ea typeface="Arial" charset="0"/>
                  <a:cs typeface="Arial" charset="0"/>
                </a:rPr>
                <a:t>”</a:t>
              </a:r>
            </a:p>
            <a:p>
              <a:pPr algn="l">
                <a:spcBef>
                  <a:spcPts val="600"/>
                </a:spcBef>
              </a:pPr>
              <a:r>
                <a:rPr lang="es-CO" sz="1800" dirty="0" smtClean="0">
                  <a:solidFill>
                    <a:schemeClr val="bg2">
                      <a:lumMod val="25000"/>
                    </a:schemeClr>
                  </a:solidFill>
                  <a:latin typeface="ClanOT Book"/>
                  <a:ea typeface="Arial" charset="0"/>
                  <a:cs typeface="Arial" charset="0"/>
                </a:rPr>
                <a:t>Caricaturista</a:t>
              </a:r>
              <a:endParaRPr lang="es-CO" sz="1800" dirty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endParaRPr>
            </a:p>
          </p:txBody>
        </p:sp>
        <p:sp>
          <p:nvSpPr>
            <p:cNvPr id="9" name="Google Shape;453;p39"/>
            <p:cNvSpPr/>
            <p:nvPr/>
          </p:nvSpPr>
          <p:spPr>
            <a:xfrm>
              <a:off x="666769" y="3075563"/>
              <a:ext cx="346067" cy="353538"/>
            </a:xfrm>
            <a:custGeom>
              <a:avLst/>
              <a:gdLst/>
              <a:ahLst/>
              <a:cxnLst/>
              <a:rect l="l" t="t" r="r" b="b"/>
              <a:pathLst>
                <a:path w="15290" h="16120" extrusionOk="0">
                  <a:moveTo>
                    <a:pt x="7645" y="1"/>
                  </a:moveTo>
                  <a:lnTo>
                    <a:pt x="7303" y="25"/>
                  </a:lnTo>
                  <a:lnTo>
                    <a:pt x="7010" y="98"/>
                  </a:lnTo>
                  <a:lnTo>
                    <a:pt x="6766" y="172"/>
                  </a:lnTo>
                  <a:lnTo>
                    <a:pt x="6546" y="294"/>
                  </a:lnTo>
                  <a:lnTo>
                    <a:pt x="6351" y="391"/>
                  </a:lnTo>
                  <a:lnTo>
                    <a:pt x="6204" y="538"/>
                  </a:lnTo>
                  <a:lnTo>
                    <a:pt x="6058" y="660"/>
                  </a:lnTo>
                  <a:lnTo>
                    <a:pt x="5960" y="782"/>
                  </a:lnTo>
                  <a:lnTo>
                    <a:pt x="5569" y="856"/>
                  </a:lnTo>
                  <a:lnTo>
                    <a:pt x="5203" y="978"/>
                  </a:lnTo>
                  <a:lnTo>
                    <a:pt x="4885" y="1149"/>
                  </a:lnTo>
                  <a:lnTo>
                    <a:pt x="4617" y="1320"/>
                  </a:lnTo>
                  <a:lnTo>
                    <a:pt x="4372" y="1539"/>
                  </a:lnTo>
                  <a:lnTo>
                    <a:pt x="4177" y="1759"/>
                  </a:lnTo>
                  <a:lnTo>
                    <a:pt x="4030" y="2028"/>
                  </a:lnTo>
                  <a:lnTo>
                    <a:pt x="3908" y="2296"/>
                  </a:lnTo>
                  <a:lnTo>
                    <a:pt x="3811" y="2565"/>
                  </a:lnTo>
                  <a:lnTo>
                    <a:pt x="3737" y="2834"/>
                  </a:lnTo>
                  <a:lnTo>
                    <a:pt x="3689" y="3127"/>
                  </a:lnTo>
                  <a:lnTo>
                    <a:pt x="3640" y="3420"/>
                  </a:lnTo>
                  <a:lnTo>
                    <a:pt x="3640" y="3713"/>
                  </a:lnTo>
                  <a:lnTo>
                    <a:pt x="3640" y="3982"/>
                  </a:lnTo>
                  <a:lnTo>
                    <a:pt x="3689" y="4495"/>
                  </a:lnTo>
                  <a:lnTo>
                    <a:pt x="3689" y="4519"/>
                  </a:lnTo>
                  <a:lnTo>
                    <a:pt x="3566" y="4568"/>
                  </a:lnTo>
                  <a:lnTo>
                    <a:pt x="3469" y="4666"/>
                  </a:lnTo>
                  <a:lnTo>
                    <a:pt x="3395" y="4812"/>
                  </a:lnTo>
                  <a:lnTo>
                    <a:pt x="3322" y="4983"/>
                  </a:lnTo>
                  <a:lnTo>
                    <a:pt x="3273" y="5178"/>
                  </a:lnTo>
                  <a:lnTo>
                    <a:pt x="3249" y="5398"/>
                  </a:lnTo>
                  <a:lnTo>
                    <a:pt x="3224" y="5642"/>
                  </a:lnTo>
                  <a:lnTo>
                    <a:pt x="3249" y="5887"/>
                  </a:lnTo>
                  <a:lnTo>
                    <a:pt x="3298" y="6155"/>
                  </a:lnTo>
                  <a:lnTo>
                    <a:pt x="3347" y="6400"/>
                  </a:lnTo>
                  <a:lnTo>
                    <a:pt x="3444" y="6619"/>
                  </a:lnTo>
                  <a:lnTo>
                    <a:pt x="3542" y="6790"/>
                  </a:lnTo>
                  <a:lnTo>
                    <a:pt x="3640" y="6961"/>
                  </a:lnTo>
                  <a:lnTo>
                    <a:pt x="3762" y="7059"/>
                  </a:lnTo>
                  <a:lnTo>
                    <a:pt x="3884" y="7132"/>
                  </a:lnTo>
                  <a:lnTo>
                    <a:pt x="4030" y="7132"/>
                  </a:lnTo>
                  <a:lnTo>
                    <a:pt x="4104" y="7108"/>
                  </a:lnTo>
                  <a:lnTo>
                    <a:pt x="4275" y="7523"/>
                  </a:lnTo>
                  <a:lnTo>
                    <a:pt x="4494" y="7889"/>
                  </a:lnTo>
                  <a:lnTo>
                    <a:pt x="4714" y="8256"/>
                  </a:lnTo>
                  <a:lnTo>
                    <a:pt x="4983" y="8598"/>
                  </a:lnTo>
                  <a:lnTo>
                    <a:pt x="5252" y="8891"/>
                  </a:lnTo>
                  <a:lnTo>
                    <a:pt x="5545" y="9159"/>
                  </a:lnTo>
                  <a:lnTo>
                    <a:pt x="5862" y="9404"/>
                  </a:lnTo>
                  <a:lnTo>
                    <a:pt x="6180" y="9623"/>
                  </a:lnTo>
                  <a:lnTo>
                    <a:pt x="6180" y="10698"/>
                  </a:lnTo>
                  <a:lnTo>
                    <a:pt x="5667" y="10747"/>
                  </a:lnTo>
                  <a:lnTo>
                    <a:pt x="5081" y="10845"/>
                  </a:lnTo>
                  <a:lnTo>
                    <a:pt x="4519" y="10967"/>
                  </a:lnTo>
                  <a:lnTo>
                    <a:pt x="3957" y="11089"/>
                  </a:lnTo>
                  <a:lnTo>
                    <a:pt x="3420" y="11260"/>
                  </a:lnTo>
                  <a:lnTo>
                    <a:pt x="2931" y="11455"/>
                  </a:lnTo>
                  <a:lnTo>
                    <a:pt x="2467" y="11675"/>
                  </a:lnTo>
                  <a:lnTo>
                    <a:pt x="2028" y="11919"/>
                  </a:lnTo>
                  <a:lnTo>
                    <a:pt x="1637" y="12188"/>
                  </a:lnTo>
                  <a:lnTo>
                    <a:pt x="1271" y="12456"/>
                  </a:lnTo>
                  <a:lnTo>
                    <a:pt x="953" y="12774"/>
                  </a:lnTo>
                  <a:lnTo>
                    <a:pt x="684" y="13116"/>
                  </a:lnTo>
                  <a:lnTo>
                    <a:pt x="440" y="13458"/>
                  </a:lnTo>
                  <a:lnTo>
                    <a:pt x="269" y="13849"/>
                  </a:lnTo>
                  <a:lnTo>
                    <a:pt x="123" y="14239"/>
                  </a:lnTo>
                  <a:lnTo>
                    <a:pt x="49" y="14679"/>
                  </a:lnTo>
                  <a:lnTo>
                    <a:pt x="1" y="15119"/>
                  </a:lnTo>
                  <a:lnTo>
                    <a:pt x="49" y="15167"/>
                  </a:lnTo>
                  <a:lnTo>
                    <a:pt x="245" y="15265"/>
                  </a:lnTo>
                  <a:lnTo>
                    <a:pt x="416" y="15338"/>
                  </a:lnTo>
                  <a:lnTo>
                    <a:pt x="636" y="15436"/>
                  </a:lnTo>
                  <a:lnTo>
                    <a:pt x="904" y="15534"/>
                  </a:lnTo>
                  <a:lnTo>
                    <a:pt x="1271" y="15607"/>
                  </a:lnTo>
                  <a:lnTo>
                    <a:pt x="1710" y="15705"/>
                  </a:lnTo>
                  <a:lnTo>
                    <a:pt x="2223" y="15802"/>
                  </a:lnTo>
                  <a:lnTo>
                    <a:pt x="2834" y="15876"/>
                  </a:lnTo>
                  <a:lnTo>
                    <a:pt x="3566" y="15973"/>
                  </a:lnTo>
                  <a:lnTo>
                    <a:pt x="4397" y="16022"/>
                  </a:lnTo>
                  <a:lnTo>
                    <a:pt x="5325" y="16071"/>
                  </a:lnTo>
                  <a:lnTo>
                    <a:pt x="6399" y="16096"/>
                  </a:lnTo>
                  <a:lnTo>
                    <a:pt x="7621" y="16120"/>
                  </a:lnTo>
                  <a:lnTo>
                    <a:pt x="8817" y="16096"/>
                  </a:lnTo>
                  <a:lnTo>
                    <a:pt x="9892" y="16071"/>
                  </a:lnTo>
                  <a:lnTo>
                    <a:pt x="10844" y="16022"/>
                  </a:lnTo>
                  <a:lnTo>
                    <a:pt x="11675" y="15973"/>
                  </a:lnTo>
                  <a:lnTo>
                    <a:pt x="12408" y="15876"/>
                  </a:lnTo>
                  <a:lnTo>
                    <a:pt x="13018" y="15802"/>
                  </a:lnTo>
                  <a:lnTo>
                    <a:pt x="13555" y="15705"/>
                  </a:lnTo>
                  <a:lnTo>
                    <a:pt x="13995" y="15607"/>
                  </a:lnTo>
                  <a:lnTo>
                    <a:pt x="14361" y="15534"/>
                  </a:lnTo>
                  <a:lnTo>
                    <a:pt x="14654" y="15436"/>
                  </a:lnTo>
                  <a:lnTo>
                    <a:pt x="14874" y="15338"/>
                  </a:lnTo>
                  <a:lnTo>
                    <a:pt x="15045" y="15265"/>
                  </a:lnTo>
                  <a:lnTo>
                    <a:pt x="15216" y="15167"/>
                  </a:lnTo>
                  <a:lnTo>
                    <a:pt x="15289" y="15119"/>
                  </a:lnTo>
                  <a:lnTo>
                    <a:pt x="15241" y="14655"/>
                  </a:lnTo>
                  <a:lnTo>
                    <a:pt x="15167" y="14215"/>
                  </a:lnTo>
                  <a:lnTo>
                    <a:pt x="15045" y="13800"/>
                  </a:lnTo>
                  <a:lnTo>
                    <a:pt x="14874" y="13409"/>
                  </a:lnTo>
                  <a:lnTo>
                    <a:pt x="14630" y="13043"/>
                  </a:lnTo>
                  <a:lnTo>
                    <a:pt x="14361" y="12701"/>
                  </a:lnTo>
                  <a:lnTo>
                    <a:pt x="14044" y="12408"/>
                  </a:lnTo>
                  <a:lnTo>
                    <a:pt x="13678" y="12115"/>
                  </a:lnTo>
                  <a:lnTo>
                    <a:pt x="13287" y="11846"/>
                  </a:lnTo>
                  <a:lnTo>
                    <a:pt x="12847" y="11626"/>
                  </a:lnTo>
                  <a:lnTo>
                    <a:pt x="12359" y="11406"/>
                  </a:lnTo>
                  <a:lnTo>
                    <a:pt x="11846" y="11235"/>
                  </a:lnTo>
                  <a:lnTo>
                    <a:pt x="11284" y="11064"/>
                  </a:lnTo>
                  <a:lnTo>
                    <a:pt x="10698" y="10942"/>
                  </a:lnTo>
                  <a:lnTo>
                    <a:pt x="10063" y="10820"/>
                  </a:lnTo>
                  <a:lnTo>
                    <a:pt x="9428" y="10747"/>
                  </a:lnTo>
                  <a:lnTo>
                    <a:pt x="9110" y="10722"/>
                  </a:lnTo>
                  <a:lnTo>
                    <a:pt x="9110" y="9623"/>
                  </a:lnTo>
                  <a:lnTo>
                    <a:pt x="9428" y="9404"/>
                  </a:lnTo>
                  <a:lnTo>
                    <a:pt x="9745" y="9159"/>
                  </a:lnTo>
                  <a:lnTo>
                    <a:pt x="10039" y="8891"/>
                  </a:lnTo>
                  <a:lnTo>
                    <a:pt x="10332" y="8598"/>
                  </a:lnTo>
                  <a:lnTo>
                    <a:pt x="10576" y="8256"/>
                  </a:lnTo>
                  <a:lnTo>
                    <a:pt x="10796" y="7889"/>
                  </a:lnTo>
                  <a:lnTo>
                    <a:pt x="11015" y="7523"/>
                  </a:lnTo>
                  <a:lnTo>
                    <a:pt x="11186" y="7108"/>
                  </a:lnTo>
                  <a:lnTo>
                    <a:pt x="11260" y="7132"/>
                  </a:lnTo>
                  <a:lnTo>
                    <a:pt x="11406" y="7132"/>
                  </a:lnTo>
                  <a:lnTo>
                    <a:pt x="11528" y="7059"/>
                  </a:lnTo>
                  <a:lnTo>
                    <a:pt x="11650" y="6961"/>
                  </a:lnTo>
                  <a:lnTo>
                    <a:pt x="11748" y="6790"/>
                  </a:lnTo>
                  <a:lnTo>
                    <a:pt x="11846" y="6619"/>
                  </a:lnTo>
                  <a:lnTo>
                    <a:pt x="11944" y="6400"/>
                  </a:lnTo>
                  <a:lnTo>
                    <a:pt x="11992" y="6155"/>
                  </a:lnTo>
                  <a:lnTo>
                    <a:pt x="12041" y="5887"/>
                  </a:lnTo>
                  <a:lnTo>
                    <a:pt x="12066" y="5642"/>
                  </a:lnTo>
                  <a:lnTo>
                    <a:pt x="12041" y="5398"/>
                  </a:lnTo>
                  <a:lnTo>
                    <a:pt x="12017" y="5203"/>
                  </a:lnTo>
                  <a:lnTo>
                    <a:pt x="11968" y="5007"/>
                  </a:lnTo>
                  <a:lnTo>
                    <a:pt x="11919" y="4836"/>
                  </a:lnTo>
                  <a:lnTo>
                    <a:pt x="11846" y="4690"/>
                  </a:lnTo>
                  <a:lnTo>
                    <a:pt x="11748" y="4592"/>
                  </a:lnTo>
                  <a:lnTo>
                    <a:pt x="11626" y="4519"/>
                  </a:lnTo>
                  <a:lnTo>
                    <a:pt x="11699" y="4153"/>
                  </a:lnTo>
                  <a:lnTo>
                    <a:pt x="11724" y="3811"/>
                  </a:lnTo>
                  <a:lnTo>
                    <a:pt x="11724" y="3493"/>
                  </a:lnTo>
                  <a:lnTo>
                    <a:pt x="11724" y="3200"/>
                  </a:lnTo>
                  <a:lnTo>
                    <a:pt x="11699" y="2907"/>
                  </a:lnTo>
                  <a:lnTo>
                    <a:pt x="11650" y="2638"/>
                  </a:lnTo>
                  <a:lnTo>
                    <a:pt x="11577" y="2394"/>
                  </a:lnTo>
                  <a:lnTo>
                    <a:pt x="11504" y="2150"/>
                  </a:lnTo>
                  <a:lnTo>
                    <a:pt x="11406" y="1930"/>
                  </a:lnTo>
                  <a:lnTo>
                    <a:pt x="11309" y="1710"/>
                  </a:lnTo>
                  <a:lnTo>
                    <a:pt x="11186" y="1515"/>
                  </a:lnTo>
                  <a:lnTo>
                    <a:pt x="11040" y="1344"/>
                  </a:lnTo>
                  <a:lnTo>
                    <a:pt x="10893" y="1173"/>
                  </a:lnTo>
                  <a:lnTo>
                    <a:pt x="10747" y="1026"/>
                  </a:lnTo>
                  <a:lnTo>
                    <a:pt x="10429" y="758"/>
                  </a:lnTo>
                  <a:lnTo>
                    <a:pt x="10063" y="562"/>
                  </a:lnTo>
                  <a:lnTo>
                    <a:pt x="9697" y="367"/>
                  </a:lnTo>
                  <a:lnTo>
                    <a:pt x="9330" y="245"/>
                  </a:lnTo>
                  <a:lnTo>
                    <a:pt x="8964" y="147"/>
                  </a:lnTo>
                  <a:lnTo>
                    <a:pt x="8598" y="74"/>
                  </a:lnTo>
                  <a:lnTo>
                    <a:pt x="8256" y="25"/>
                  </a:lnTo>
                  <a:lnTo>
                    <a:pt x="7938" y="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O" dirty="0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715487" y="2120814"/>
            <a:ext cx="4560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O" sz="2400" b="1" dirty="0">
                <a:solidFill>
                  <a:srgbClr val="5D7C98"/>
                </a:solidFill>
                <a:latin typeface="ClanOT Book"/>
                <a:ea typeface="Arial" charset="0"/>
                <a:cs typeface="Arial" charset="0"/>
              </a:rPr>
              <a:t>Participantes de la historieta: 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4178036" y="3075563"/>
            <a:ext cx="3071041" cy="1105142"/>
            <a:chOff x="650726" y="3075563"/>
            <a:chExt cx="3071041" cy="1105142"/>
          </a:xfrm>
        </p:grpSpPr>
        <p:sp>
          <p:nvSpPr>
            <p:cNvPr id="14" name="Google Shape;380;p34"/>
            <p:cNvSpPr txBox="1">
              <a:spLocks/>
            </p:cNvSpPr>
            <p:nvPr/>
          </p:nvSpPr>
          <p:spPr>
            <a:xfrm>
              <a:off x="650726" y="3352686"/>
              <a:ext cx="3071041" cy="828019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0" indent="0" algn="ctr" defTabSz="986049" rtl="0" eaLnBrk="1" latinLnBrk="0" hangingPunct="1">
                <a:lnSpc>
                  <a:spcPct val="90000"/>
                </a:lnSpc>
                <a:spcBef>
                  <a:spcPts val="1078"/>
                </a:spcBef>
                <a:buFont typeface="Arial" panose="020B0604020202020204" pitchFamily="34" charset="0"/>
                <a:buNone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025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86049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79074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72099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65124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58148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51173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44198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600"/>
                </a:spcBef>
              </a:pPr>
              <a:r>
                <a:rPr lang="es-CO" sz="1800" b="1" dirty="0" smtClean="0">
                  <a:solidFill>
                    <a:schemeClr val="bg2">
                      <a:lumMod val="25000"/>
                    </a:schemeClr>
                  </a:solidFill>
                  <a:latin typeface="ClanOT Book"/>
                  <a:ea typeface="Arial" charset="0"/>
                  <a:cs typeface="Arial" charset="0"/>
                </a:rPr>
                <a:t>Gabriel Jaime Gómez</a:t>
              </a:r>
            </a:p>
            <a:p>
              <a:pPr algn="l">
                <a:spcBef>
                  <a:spcPts val="600"/>
                </a:spcBef>
              </a:pPr>
              <a:r>
                <a:rPr lang="es-CO" sz="1800" dirty="0" smtClean="0">
                  <a:solidFill>
                    <a:schemeClr val="bg2">
                      <a:lumMod val="25000"/>
                    </a:schemeClr>
                  </a:solidFill>
                  <a:latin typeface="ClanOT Book"/>
                  <a:ea typeface="Arial" charset="0"/>
                  <a:cs typeface="Arial" charset="0"/>
                </a:rPr>
                <a:t>Asesoría en Historia</a:t>
              </a:r>
              <a:endParaRPr lang="es-CO" sz="1800" dirty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endParaRPr>
            </a:p>
          </p:txBody>
        </p:sp>
        <p:sp>
          <p:nvSpPr>
            <p:cNvPr id="15" name="Google Shape;453;p39"/>
            <p:cNvSpPr/>
            <p:nvPr/>
          </p:nvSpPr>
          <p:spPr>
            <a:xfrm>
              <a:off x="666769" y="3075563"/>
              <a:ext cx="346067" cy="353538"/>
            </a:xfrm>
            <a:custGeom>
              <a:avLst/>
              <a:gdLst/>
              <a:ahLst/>
              <a:cxnLst/>
              <a:rect l="l" t="t" r="r" b="b"/>
              <a:pathLst>
                <a:path w="15290" h="16120" extrusionOk="0">
                  <a:moveTo>
                    <a:pt x="7645" y="1"/>
                  </a:moveTo>
                  <a:lnTo>
                    <a:pt x="7303" y="25"/>
                  </a:lnTo>
                  <a:lnTo>
                    <a:pt x="7010" y="98"/>
                  </a:lnTo>
                  <a:lnTo>
                    <a:pt x="6766" y="172"/>
                  </a:lnTo>
                  <a:lnTo>
                    <a:pt x="6546" y="294"/>
                  </a:lnTo>
                  <a:lnTo>
                    <a:pt x="6351" y="391"/>
                  </a:lnTo>
                  <a:lnTo>
                    <a:pt x="6204" y="538"/>
                  </a:lnTo>
                  <a:lnTo>
                    <a:pt x="6058" y="660"/>
                  </a:lnTo>
                  <a:lnTo>
                    <a:pt x="5960" y="782"/>
                  </a:lnTo>
                  <a:lnTo>
                    <a:pt x="5569" y="856"/>
                  </a:lnTo>
                  <a:lnTo>
                    <a:pt x="5203" y="978"/>
                  </a:lnTo>
                  <a:lnTo>
                    <a:pt x="4885" y="1149"/>
                  </a:lnTo>
                  <a:lnTo>
                    <a:pt x="4617" y="1320"/>
                  </a:lnTo>
                  <a:lnTo>
                    <a:pt x="4372" y="1539"/>
                  </a:lnTo>
                  <a:lnTo>
                    <a:pt x="4177" y="1759"/>
                  </a:lnTo>
                  <a:lnTo>
                    <a:pt x="4030" y="2028"/>
                  </a:lnTo>
                  <a:lnTo>
                    <a:pt x="3908" y="2296"/>
                  </a:lnTo>
                  <a:lnTo>
                    <a:pt x="3811" y="2565"/>
                  </a:lnTo>
                  <a:lnTo>
                    <a:pt x="3737" y="2834"/>
                  </a:lnTo>
                  <a:lnTo>
                    <a:pt x="3689" y="3127"/>
                  </a:lnTo>
                  <a:lnTo>
                    <a:pt x="3640" y="3420"/>
                  </a:lnTo>
                  <a:lnTo>
                    <a:pt x="3640" y="3713"/>
                  </a:lnTo>
                  <a:lnTo>
                    <a:pt x="3640" y="3982"/>
                  </a:lnTo>
                  <a:lnTo>
                    <a:pt x="3689" y="4495"/>
                  </a:lnTo>
                  <a:lnTo>
                    <a:pt x="3689" y="4519"/>
                  </a:lnTo>
                  <a:lnTo>
                    <a:pt x="3566" y="4568"/>
                  </a:lnTo>
                  <a:lnTo>
                    <a:pt x="3469" y="4666"/>
                  </a:lnTo>
                  <a:lnTo>
                    <a:pt x="3395" y="4812"/>
                  </a:lnTo>
                  <a:lnTo>
                    <a:pt x="3322" y="4983"/>
                  </a:lnTo>
                  <a:lnTo>
                    <a:pt x="3273" y="5178"/>
                  </a:lnTo>
                  <a:lnTo>
                    <a:pt x="3249" y="5398"/>
                  </a:lnTo>
                  <a:lnTo>
                    <a:pt x="3224" y="5642"/>
                  </a:lnTo>
                  <a:lnTo>
                    <a:pt x="3249" y="5887"/>
                  </a:lnTo>
                  <a:lnTo>
                    <a:pt x="3298" y="6155"/>
                  </a:lnTo>
                  <a:lnTo>
                    <a:pt x="3347" y="6400"/>
                  </a:lnTo>
                  <a:lnTo>
                    <a:pt x="3444" y="6619"/>
                  </a:lnTo>
                  <a:lnTo>
                    <a:pt x="3542" y="6790"/>
                  </a:lnTo>
                  <a:lnTo>
                    <a:pt x="3640" y="6961"/>
                  </a:lnTo>
                  <a:lnTo>
                    <a:pt x="3762" y="7059"/>
                  </a:lnTo>
                  <a:lnTo>
                    <a:pt x="3884" y="7132"/>
                  </a:lnTo>
                  <a:lnTo>
                    <a:pt x="4030" y="7132"/>
                  </a:lnTo>
                  <a:lnTo>
                    <a:pt x="4104" y="7108"/>
                  </a:lnTo>
                  <a:lnTo>
                    <a:pt x="4275" y="7523"/>
                  </a:lnTo>
                  <a:lnTo>
                    <a:pt x="4494" y="7889"/>
                  </a:lnTo>
                  <a:lnTo>
                    <a:pt x="4714" y="8256"/>
                  </a:lnTo>
                  <a:lnTo>
                    <a:pt x="4983" y="8598"/>
                  </a:lnTo>
                  <a:lnTo>
                    <a:pt x="5252" y="8891"/>
                  </a:lnTo>
                  <a:lnTo>
                    <a:pt x="5545" y="9159"/>
                  </a:lnTo>
                  <a:lnTo>
                    <a:pt x="5862" y="9404"/>
                  </a:lnTo>
                  <a:lnTo>
                    <a:pt x="6180" y="9623"/>
                  </a:lnTo>
                  <a:lnTo>
                    <a:pt x="6180" y="10698"/>
                  </a:lnTo>
                  <a:lnTo>
                    <a:pt x="5667" y="10747"/>
                  </a:lnTo>
                  <a:lnTo>
                    <a:pt x="5081" y="10845"/>
                  </a:lnTo>
                  <a:lnTo>
                    <a:pt x="4519" y="10967"/>
                  </a:lnTo>
                  <a:lnTo>
                    <a:pt x="3957" y="11089"/>
                  </a:lnTo>
                  <a:lnTo>
                    <a:pt x="3420" y="11260"/>
                  </a:lnTo>
                  <a:lnTo>
                    <a:pt x="2931" y="11455"/>
                  </a:lnTo>
                  <a:lnTo>
                    <a:pt x="2467" y="11675"/>
                  </a:lnTo>
                  <a:lnTo>
                    <a:pt x="2028" y="11919"/>
                  </a:lnTo>
                  <a:lnTo>
                    <a:pt x="1637" y="12188"/>
                  </a:lnTo>
                  <a:lnTo>
                    <a:pt x="1271" y="12456"/>
                  </a:lnTo>
                  <a:lnTo>
                    <a:pt x="953" y="12774"/>
                  </a:lnTo>
                  <a:lnTo>
                    <a:pt x="684" y="13116"/>
                  </a:lnTo>
                  <a:lnTo>
                    <a:pt x="440" y="13458"/>
                  </a:lnTo>
                  <a:lnTo>
                    <a:pt x="269" y="13849"/>
                  </a:lnTo>
                  <a:lnTo>
                    <a:pt x="123" y="14239"/>
                  </a:lnTo>
                  <a:lnTo>
                    <a:pt x="49" y="14679"/>
                  </a:lnTo>
                  <a:lnTo>
                    <a:pt x="1" y="15119"/>
                  </a:lnTo>
                  <a:lnTo>
                    <a:pt x="49" y="15167"/>
                  </a:lnTo>
                  <a:lnTo>
                    <a:pt x="245" y="15265"/>
                  </a:lnTo>
                  <a:lnTo>
                    <a:pt x="416" y="15338"/>
                  </a:lnTo>
                  <a:lnTo>
                    <a:pt x="636" y="15436"/>
                  </a:lnTo>
                  <a:lnTo>
                    <a:pt x="904" y="15534"/>
                  </a:lnTo>
                  <a:lnTo>
                    <a:pt x="1271" y="15607"/>
                  </a:lnTo>
                  <a:lnTo>
                    <a:pt x="1710" y="15705"/>
                  </a:lnTo>
                  <a:lnTo>
                    <a:pt x="2223" y="15802"/>
                  </a:lnTo>
                  <a:lnTo>
                    <a:pt x="2834" y="15876"/>
                  </a:lnTo>
                  <a:lnTo>
                    <a:pt x="3566" y="15973"/>
                  </a:lnTo>
                  <a:lnTo>
                    <a:pt x="4397" y="16022"/>
                  </a:lnTo>
                  <a:lnTo>
                    <a:pt x="5325" y="16071"/>
                  </a:lnTo>
                  <a:lnTo>
                    <a:pt x="6399" y="16096"/>
                  </a:lnTo>
                  <a:lnTo>
                    <a:pt x="7621" y="16120"/>
                  </a:lnTo>
                  <a:lnTo>
                    <a:pt x="8817" y="16096"/>
                  </a:lnTo>
                  <a:lnTo>
                    <a:pt x="9892" y="16071"/>
                  </a:lnTo>
                  <a:lnTo>
                    <a:pt x="10844" y="16022"/>
                  </a:lnTo>
                  <a:lnTo>
                    <a:pt x="11675" y="15973"/>
                  </a:lnTo>
                  <a:lnTo>
                    <a:pt x="12408" y="15876"/>
                  </a:lnTo>
                  <a:lnTo>
                    <a:pt x="13018" y="15802"/>
                  </a:lnTo>
                  <a:lnTo>
                    <a:pt x="13555" y="15705"/>
                  </a:lnTo>
                  <a:lnTo>
                    <a:pt x="13995" y="15607"/>
                  </a:lnTo>
                  <a:lnTo>
                    <a:pt x="14361" y="15534"/>
                  </a:lnTo>
                  <a:lnTo>
                    <a:pt x="14654" y="15436"/>
                  </a:lnTo>
                  <a:lnTo>
                    <a:pt x="14874" y="15338"/>
                  </a:lnTo>
                  <a:lnTo>
                    <a:pt x="15045" y="15265"/>
                  </a:lnTo>
                  <a:lnTo>
                    <a:pt x="15216" y="15167"/>
                  </a:lnTo>
                  <a:lnTo>
                    <a:pt x="15289" y="15119"/>
                  </a:lnTo>
                  <a:lnTo>
                    <a:pt x="15241" y="14655"/>
                  </a:lnTo>
                  <a:lnTo>
                    <a:pt x="15167" y="14215"/>
                  </a:lnTo>
                  <a:lnTo>
                    <a:pt x="15045" y="13800"/>
                  </a:lnTo>
                  <a:lnTo>
                    <a:pt x="14874" y="13409"/>
                  </a:lnTo>
                  <a:lnTo>
                    <a:pt x="14630" y="13043"/>
                  </a:lnTo>
                  <a:lnTo>
                    <a:pt x="14361" y="12701"/>
                  </a:lnTo>
                  <a:lnTo>
                    <a:pt x="14044" y="12408"/>
                  </a:lnTo>
                  <a:lnTo>
                    <a:pt x="13678" y="12115"/>
                  </a:lnTo>
                  <a:lnTo>
                    <a:pt x="13287" y="11846"/>
                  </a:lnTo>
                  <a:lnTo>
                    <a:pt x="12847" y="11626"/>
                  </a:lnTo>
                  <a:lnTo>
                    <a:pt x="12359" y="11406"/>
                  </a:lnTo>
                  <a:lnTo>
                    <a:pt x="11846" y="11235"/>
                  </a:lnTo>
                  <a:lnTo>
                    <a:pt x="11284" y="11064"/>
                  </a:lnTo>
                  <a:lnTo>
                    <a:pt x="10698" y="10942"/>
                  </a:lnTo>
                  <a:lnTo>
                    <a:pt x="10063" y="10820"/>
                  </a:lnTo>
                  <a:lnTo>
                    <a:pt x="9428" y="10747"/>
                  </a:lnTo>
                  <a:lnTo>
                    <a:pt x="9110" y="10722"/>
                  </a:lnTo>
                  <a:lnTo>
                    <a:pt x="9110" y="9623"/>
                  </a:lnTo>
                  <a:lnTo>
                    <a:pt x="9428" y="9404"/>
                  </a:lnTo>
                  <a:lnTo>
                    <a:pt x="9745" y="9159"/>
                  </a:lnTo>
                  <a:lnTo>
                    <a:pt x="10039" y="8891"/>
                  </a:lnTo>
                  <a:lnTo>
                    <a:pt x="10332" y="8598"/>
                  </a:lnTo>
                  <a:lnTo>
                    <a:pt x="10576" y="8256"/>
                  </a:lnTo>
                  <a:lnTo>
                    <a:pt x="10796" y="7889"/>
                  </a:lnTo>
                  <a:lnTo>
                    <a:pt x="11015" y="7523"/>
                  </a:lnTo>
                  <a:lnTo>
                    <a:pt x="11186" y="7108"/>
                  </a:lnTo>
                  <a:lnTo>
                    <a:pt x="11260" y="7132"/>
                  </a:lnTo>
                  <a:lnTo>
                    <a:pt x="11406" y="7132"/>
                  </a:lnTo>
                  <a:lnTo>
                    <a:pt x="11528" y="7059"/>
                  </a:lnTo>
                  <a:lnTo>
                    <a:pt x="11650" y="6961"/>
                  </a:lnTo>
                  <a:lnTo>
                    <a:pt x="11748" y="6790"/>
                  </a:lnTo>
                  <a:lnTo>
                    <a:pt x="11846" y="6619"/>
                  </a:lnTo>
                  <a:lnTo>
                    <a:pt x="11944" y="6400"/>
                  </a:lnTo>
                  <a:lnTo>
                    <a:pt x="11992" y="6155"/>
                  </a:lnTo>
                  <a:lnTo>
                    <a:pt x="12041" y="5887"/>
                  </a:lnTo>
                  <a:lnTo>
                    <a:pt x="12066" y="5642"/>
                  </a:lnTo>
                  <a:lnTo>
                    <a:pt x="12041" y="5398"/>
                  </a:lnTo>
                  <a:lnTo>
                    <a:pt x="12017" y="5203"/>
                  </a:lnTo>
                  <a:lnTo>
                    <a:pt x="11968" y="5007"/>
                  </a:lnTo>
                  <a:lnTo>
                    <a:pt x="11919" y="4836"/>
                  </a:lnTo>
                  <a:lnTo>
                    <a:pt x="11846" y="4690"/>
                  </a:lnTo>
                  <a:lnTo>
                    <a:pt x="11748" y="4592"/>
                  </a:lnTo>
                  <a:lnTo>
                    <a:pt x="11626" y="4519"/>
                  </a:lnTo>
                  <a:lnTo>
                    <a:pt x="11699" y="4153"/>
                  </a:lnTo>
                  <a:lnTo>
                    <a:pt x="11724" y="3811"/>
                  </a:lnTo>
                  <a:lnTo>
                    <a:pt x="11724" y="3493"/>
                  </a:lnTo>
                  <a:lnTo>
                    <a:pt x="11724" y="3200"/>
                  </a:lnTo>
                  <a:lnTo>
                    <a:pt x="11699" y="2907"/>
                  </a:lnTo>
                  <a:lnTo>
                    <a:pt x="11650" y="2638"/>
                  </a:lnTo>
                  <a:lnTo>
                    <a:pt x="11577" y="2394"/>
                  </a:lnTo>
                  <a:lnTo>
                    <a:pt x="11504" y="2150"/>
                  </a:lnTo>
                  <a:lnTo>
                    <a:pt x="11406" y="1930"/>
                  </a:lnTo>
                  <a:lnTo>
                    <a:pt x="11309" y="1710"/>
                  </a:lnTo>
                  <a:lnTo>
                    <a:pt x="11186" y="1515"/>
                  </a:lnTo>
                  <a:lnTo>
                    <a:pt x="11040" y="1344"/>
                  </a:lnTo>
                  <a:lnTo>
                    <a:pt x="10893" y="1173"/>
                  </a:lnTo>
                  <a:lnTo>
                    <a:pt x="10747" y="1026"/>
                  </a:lnTo>
                  <a:lnTo>
                    <a:pt x="10429" y="758"/>
                  </a:lnTo>
                  <a:lnTo>
                    <a:pt x="10063" y="562"/>
                  </a:lnTo>
                  <a:lnTo>
                    <a:pt x="9697" y="367"/>
                  </a:lnTo>
                  <a:lnTo>
                    <a:pt x="9330" y="245"/>
                  </a:lnTo>
                  <a:lnTo>
                    <a:pt x="8964" y="147"/>
                  </a:lnTo>
                  <a:lnTo>
                    <a:pt x="8598" y="74"/>
                  </a:lnTo>
                  <a:lnTo>
                    <a:pt x="8256" y="25"/>
                  </a:lnTo>
                  <a:lnTo>
                    <a:pt x="7938" y="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CO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528917" y="4355640"/>
            <a:ext cx="3071041" cy="1105142"/>
            <a:chOff x="650726" y="3075563"/>
            <a:chExt cx="3071041" cy="1105142"/>
          </a:xfrm>
        </p:grpSpPr>
        <p:sp>
          <p:nvSpPr>
            <p:cNvPr id="21" name="Google Shape;380;p34"/>
            <p:cNvSpPr txBox="1">
              <a:spLocks/>
            </p:cNvSpPr>
            <p:nvPr/>
          </p:nvSpPr>
          <p:spPr>
            <a:xfrm>
              <a:off x="650726" y="3352686"/>
              <a:ext cx="3071041" cy="828019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0" indent="0" algn="ctr" defTabSz="986049" rtl="0" eaLnBrk="1" latinLnBrk="0" hangingPunct="1">
                <a:lnSpc>
                  <a:spcPct val="90000"/>
                </a:lnSpc>
                <a:spcBef>
                  <a:spcPts val="1078"/>
                </a:spcBef>
                <a:buFont typeface="Arial" panose="020B0604020202020204" pitchFamily="34" charset="0"/>
                <a:buNone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025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86049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79074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72099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65124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58148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51173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44198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600"/>
                </a:spcBef>
              </a:pPr>
              <a:r>
                <a:rPr lang="es-CO" sz="1800" b="1" dirty="0" smtClean="0">
                  <a:solidFill>
                    <a:schemeClr val="bg2">
                      <a:lumMod val="25000"/>
                    </a:schemeClr>
                  </a:solidFill>
                  <a:latin typeface="ClanOT Book"/>
                  <a:ea typeface="Arial" charset="0"/>
                  <a:cs typeface="Arial" charset="0"/>
                </a:rPr>
                <a:t>Darío Valencia</a:t>
              </a:r>
            </a:p>
            <a:p>
              <a:pPr algn="l">
                <a:spcBef>
                  <a:spcPts val="600"/>
                </a:spcBef>
              </a:pPr>
              <a:r>
                <a:rPr lang="es-CO" sz="1800" dirty="0" smtClean="0">
                  <a:solidFill>
                    <a:schemeClr val="bg2">
                      <a:lumMod val="25000"/>
                    </a:schemeClr>
                  </a:solidFill>
                  <a:latin typeface="ClanOT Book"/>
                  <a:ea typeface="Arial" charset="0"/>
                  <a:cs typeface="Arial" charset="0"/>
                </a:rPr>
                <a:t>Asesoría Académica</a:t>
              </a:r>
              <a:endParaRPr lang="es-CO" sz="1800" dirty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endParaRPr>
            </a:p>
          </p:txBody>
        </p:sp>
        <p:sp>
          <p:nvSpPr>
            <p:cNvPr id="22" name="Google Shape;453;p39"/>
            <p:cNvSpPr/>
            <p:nvPr/>
          </p:nvSpPr>
          <p:spPr>
            <a:xfrm>
              <a:off x="666769" y="3075563"/>
              <a:ext cx="346067" cy="353538"/>
            </a:xfrm>
            <a:custGeom>
              <a:avLst/>
              <a:gdLst/>
              <a:ahLst/>
              <a:cxnLst/>
              <a:rect l="l" t="t" r="r" b="b"/>
              <a:pathLst>
                <a:path w="15290" h="16120" extrusionOk="0">
                  <a:moveTo>
                    <a:pt x="7645" y="1"/>
                  </a:moveTo>
                  <a:lnTo>
                    <a:pt x="7303" y="25"/>
                  </a:lnTo>
                  <a:lnTo>
                    <a:pt x="7010" y="98"/>
                  </a:lnTo>
                  <a:lnTo>
                    <a:pt x="6766" y="172"/>
                  </a:lnTo>
                  <a:lnTo>
                    <a:pt x="6546" y="294"/>
                  </a:lnTo>
                  <a:lnTo>
                    <a:pt x="6351" y="391"/>
                  </a:lnTo>
                  <a:lnTo>
                    <a:pt x="6204" y="538"/>
                  </a:lnTo>
                  <a:lnTo>
                    <a:pt x="6058" y="660"/>
                  </a:lnTo>
                  <a:lnTo>
                    <a:pt x="5960" y="782"/>
                  </a:lnTo>
                  <a:lnTo>
                    <a:pt x="5569" y="856"/>
                  </a:lnTo>
                  <a:lnTo>
                    <a:pt x="5203" y="978"/>
                  </a:lnTo>
                  <a:lnTo>
                    <a:pt x="4885" y="1149"/>
                  </a:lnTo>
                  <a:lnTo>
                    <a:pt x="4617" y="1320"/>
                  </a:lnTo>
                  <a:lnTo>
                    <a:pt x="4372" y="1539"/>
                  </a:lnTo>
                  <a:lnTo>
                    <a:pt x="4177" y="1759"/>
                  </a:lnTo>
                  <a:lnTo>
                    <a:pt x="4030" y="2028"/>
                  </a:lnTo>
                  <a:lnTo>
                    <a:pt x="3908" y="2296"/>
                  </a:lnTo>
                  <a:lnTo>
                    <a:pt x="3811" y="2565"/>
                  </a:lnTo>
                  <a:lnTo>
                    <a:pt x="3737" y="2834"/>
                  </a:lnTo>
                  <a:lnTo>
                    <a:pt x="3689" y="3127"/>
                  </a:lnTo>
                  <a:lnTo>
                    <a:pt x="3640" y="3420"/>
                  </a:lnTo>
                  <a:lnTo>
                    <a:pt x="3640" y="3713"/>
                  </a:lnTo>
                  <a:lnTo>
                    <a:pt x="3640" y="3982"/>
                  </a:lnTo>
                  <a:lnTo>
                    <a:pt x="3689" y="4495"/>
                  </a:lnTo>
                  <a:lnTo>
                    <a:pt x="3689" y="4519"/>
                  </a:lnTo>
                  <a:lnTo>
                    <a:pt x="3566" y="4568"/>
                  </a:lnTo>
                  <a:lnTo>
                    <a:pt x="3469" y="4666"/>
                  </a:lnTo>
                  <a:lnTo>
                    <a:pt x="3395" y="4812"/>
                  </a:lnTo>
                  <a:lnTo>
                    <a:pt x="3322" y="4983"/>
                  </a:lnTo>
                  <a:lnTo>
                    <a:pt x="3273" y="5178"/>
                  </a:lnTo>
                  <a:lnTo>
                    <a:pt x="3249" y="5398"/>
                  </a:lnTo>
                  <a:lnTo>
                    <a:pt x="3224" y="5642"/>
                  </a:lnTo>
                  <a:lnTo>
                    <a:pt x="3249" y="5887"/>
                  </a:lnTo>
                  <a:lnTo>
                    <a:pt x="3298" y="6155"/>
                  </a:lnTo>
                  <a:lnTo>
                    <a:pt x="3347" y="6400"/>
                  </a:lnTo>
                  <a:lnTo>
                    <a:pt x="3444" y="6619"/>
                  </a:lnTo>
                  <a:lnTo>
                    <a:pt x="3542" y="6790"/>
                  </a:lnTo>
                  <a:lnTo>
                    <a:pt x="3640" y="6961"/>
                  </a:lnTo>
                  <a:lnTo>
                    <a:pt x="3762" y="7059"/>
                  </a:lnTo>
                  <a:lnTo>
                    <a:pt x="3884" y="7132"/>
                  </a:lnTo>
                  <a:lnTo>
                    <a:pt x="4030" y="7132"/>
                  </a:lnTo>
                  <a:lnTo>
                    <a:pt x="4104" y="7108"/>
                  </a:lnTo>
                  <a:lnTo>
                    <a:pt x="4275" y="7523"/>
                  </a:lnTo>
                  <a:lnTo>
                    <a:pt x="4494" y="7889"/>
                  </a:lnTo>
                  <a:lnTo>
                    <a:pt x="4714" y="8256"/>
                  </a:lnTo>
                  <a:lnTo>
                    <a:pt x="4983" y="8598"/>
                  </a:lnTo>
                  <a:lnTo>
                    <a:pt x="5252" y="8891"/>
                  </a:lnTo>
                  <a:lnTo>
                    <a:pt x="5545" y="9159"/>
                  </a:lnTo>
                  <a:lnTo>
                    <a:pt x="5862" y="9404"/>
                  </a:lnTo>
                  <a:lnTo>
                    <a:pt x="6180" y="9623"/>
                  </a:lnTo>
                  <a:lnTo>
                    <a:pt x="6180" y="10698"/>
                  </a:lnTo>
                  <a:lnTo>
                    <a:pt x="5667" y="10747"/>
                  </a:lnTo>
                  <a:lnTo>
                    <a:pt x="5081" y="10845"/>
                  </a:lnTo>
                  <a:lnTo>
                    <a:pt x="4519" y="10967"/>
                  </a:lnTo>
                  <a:lnTo>
                    <a:pt x="3957" y="11089"/>
                  </a:lnTo>
                  <a:lnTo>
                    <a:pt x="3420" y="11260"/>
                  </a:lnTo>
                  <a:lnTo>
                    <a:pt x="2931" y="11455"/>
                  </a:lnTo>
                  <a:lnTo>
                    <a:pt x="2467" y="11675"/>
                  </a:lnTo>
                  <a:lnTo>
                    <a:pt x="2028" y="11919"/>
                  </a:lnTo>
                  <a:lnTo>
                    <a:pt x="1637" y="12188"/>
                  </a:lnTo>
                  <a:lnTo>
                    <a:pt x="1271" y="12456"/>
                  </a:lnTo>
                  <a:lnTo>
                    <a:pt x="953" y="12774"/>
                  </a:lnTo>
                  <a:lnTo>
                    <a:pt x="684" y="13116"/>
                  </a:lnTo>
                  <a:lnTo>
                    <a:pt x="440" y="13458"/>
                  </a:lnTo>
                  <a:lnTo>
                    <a:pt x="269" y="13849"/>
                  </a:lnTo>
                  <a:lnTo>
                    <a:pt x="123" y="14239"/>
                  </a:lnTo>
                  <a:lnTo>
                    <a:pt x="49" y="14679"/>
                  </a:lnTo>
                  <a:lnTo>
                    <a:pt x="1" y="15119"/>
                  </a:lnTo>
                  <a:lnTo>
                    <a:pt x="49" y="15167"/>
                  </a:lnTo>
                  <a:lnTo>
                    <a:pt x="245" y="15265"/>
                  </a:lnTo>
                  <a:lnTo>
                    <a:pt x="416" y="15338"/>
                  </a:lnTo>
                  <a:lnTo>
                    <a:pt x="636" y="15436"/>
                  </a:lnTo>
                  <a:lnTo>
                    <a:pt x="904" y="15534"/>
                  </a:lnTo>
                  <a:lnTo>
                    <a:pt x="1271" y="15607"/>
                  </a:lnTo>
                  <a:lnTo>
                    <a:pt x="1710" y="15705"/>
                  </a:lnTo>
                  <a:lnTo>
                    <a:pt x="2223" y="15802"/>
                  </a:lnTo>
                  <a:lnTo>
                    <a:pt x="2834" y="15876"/>
                  </a:lnTo>
                  <a:lnTo>
                    <a:pt x="3566" y="15973"/>
                  </a:lnTo>
                  <a:lnTo>
                    <a:pt x="4397" y="16022"/>
                  </a:lnTo>
                  <a:lnTo>
                    <a:pt x="5325" y="16071"/>
                  </a:lnTo>
                  <a:lnTo>
                    <a:pt x="6399" y="16096"/>
                  </a:lnTo>
                  <a:lnTo>
                    <a:pt x="7621" y="16120"/>
                  </a:lnTo>
                  <a:lnTo>
                    <a:pt x="8817" y="16096"/>
                  </a:lnTo>
                  <a:lnTo>
                    <a:pt x="9892" y="16071"/>
                  </a:lnTo>
                  <a:lnTo>
                    <a:pt x="10844" y="16022"/>
                  </a:lnTo>
                  <a:lnTo>
                    <a:pt x="11675" y="15973"/>
                  </a:lnTo>
                  <a:lnTo>
                    <a:pt x="12408" y="15876"/>
                  </a:lnTo>
                  <a:lnTo>
                    <a:pt x="13018" y="15802"/>
                  </a:lnTo>
                  <a:lnTo>
                    <a:pt x="13555" y="15705"/>
                  </a:lnTo>
                  <a:lnTo>
                    <a:pt x="13995" y="15607"/>
                  </a:lnTo>
                  <a:lnTo>
                    <a:pt x="14361" y="15534"/>
                  </a:lnTo>
                  <a:lnTo>
                    <a:pt x="14654" y="15436"/>
                  </a:lnTo>
                  <a:lnTo>
                    <a:pt x="14874" y="15338"/>
                  </a:lnTo>
                  <a:lnTo>
                    <a:pt x="15045" y="15265"/>
                  </a:lnTo>
                  <a:lnTo>
                    <a:pt x="15216" y="15167"/>
                  </a:lnTo>
                  <a:lnTo>
                    <a:pt x="15289" y="15119"/>
                  </a:lnTo>
                  <a:lnTo>
                    <a:pt x="15241" y="14655"/>
                  </a:lnTo>
                  <a:lnTo>
                    <a:pt x="15167" y="14215"/>
                  </a:lnTo>
                  <a:lnTo>
                    <a:pt x="15045" y="13800"/>
                  </a:lnTo>
                  <a:lnTo>
                    <a:pt x="14874" y="13409"/>
                  </a:lnTo>
                  <a:lnTo>
                    <a:pt x="14630" y="13043"/>
                  </a:lnTo>
                  <a:lnTo>
                    <a:pt x="14361" y="12701"/>
                  </a:lnTo>
                  <a:lnTo>
                    <a:pt x="14044" y="12408"/>
                  </a:lnTo>
                  <a:lnTo>
                    <a:pt x="13678" y="12115"/>
                  </a:lnTo>
                  <a:lnTo>
                    <a:pt x="13287" y="11846"/>
                  </a:lnTo>
                  <a:lnTo>
                    <a:pt x="12847" y="11626"/>
                  </a:lnTo>
                  <a:lnTo>
                    <a:pt x="12359" y="11406"/>
                  </a:lnTo>
                  <a:lnTo>
                    <a:pt x="11846" y="11235"/>
                  </a:lnTo>
                  <a:lnTo>
                    <a:pt x="11284" y="11064"/>
                  </a:lnTo>
                  <a:lnTo>
                    <a:pt x="10698" y="10942"/>
                  </a:lnTo>
                  <a:lnTo>
                    <a:pt x="10063" y="10820"/>
                  </a:lnTo>
                  <a:lnTo>
                    <a:pt x="9428" y="10747"/>
                  </a:lnTo>
                  <a:lnTo>
                    <a:pt x="9110" y="10722"/>
                  </a:lnTo>
                  <a:lnTo>
                    <a:pt x="9110" y="9623"/>
                  </a:lnTo>
                  <a:lnTo>
                    <a:pt x="9428" y="9404"/>
                  </a:lnTo>
                  <a:lnTo>
                    <a:pt x="9745" y="9159"/>
                  </a:lnTo>
                  <a:lnTo>
                    <a:pt x="10039" y="8891"/>
                  </a:lnTo>
                  <a:lnTo>
                    <a:pt x="10332" y="8598"/>
                  </a:lnTo>
                  <a:lnTo>
                    <a:pt x="10576" y="8256"/>
                  </a:lnTo>
                  <a:lnTo>
                    <a:pt x="10796" y="7889"/>
                  </a:lnTo>
                  <a:lnTo>
                    <a:pt x="11015" y="7523"/>
                  </a:lnTo>
                  <a:lnTo>
                    <a:pt x="11186" y="7108"/>
                  </a:lnTo>
                  <a:lnTo>
                    <a:pt x="11260" y="7132"/>
                  </a:lnTo>
                  <a:lnTo>
                    <a:pt x="11406" y="7132"/>
                  </a:lnTo>
                  <a:lnTo>
                    <a:pt x="11528" y="7059"/>
                  </a:lnTo>
                  <a:lnTo>
                    <a:pt x="11650" y="6961"/>
                  </a:lnTo>
                  <a:lnTo>
                    <a:pt x="11748" y="6790"/>
                  </a:lnTo>
                  <a:lnTo>
                    <a:pt x="11846" y="6619"/>
                  </a:lnTo>
                  <a:lnTo>
                    <a:pt x="11944" y="6400"/>
                  </a:lnTo>
                  <a:lnTo>
                    <a:pt x="11992" y="6155"/>
                  </a:lnTo>
                  <a:lnTo>
                    <a:pt x="12041" y="5887"/>
                  </a:lnTo>
                  <a:lnTo>
                    <a:pt x="12066" y="5642"/>
                  </a:lnTo>
                  <a:lnTo>
                    <a:pt x="12041" y="5398"/>
                  </a:lnTo>
                  <a:lnTo>
                    <a:pt x="12017" y="5203"/>
                  </a:lnTo>
                  <a:lnTo>
                    <a:pt x="11968" y="5007"/>
                  </a:lnTo>
                  <a:lnTo>
                    <a:pt x="11919" y="4836"/>
                  </a:lnTo>
                  <a:lnTo>
                    <a:pt x="11846" y="4690"/>
                  </a:lnTo>
                  <a:lnTo>
                    <a:pt x="11748" y="4592"/>
                  </a:lnTo>
                  <a:lnTo>
                    <a:pt x="11626" y="4519"/>
                  </a:lnTo>
                  <a:lnTo>
                    <a:pt x="11699" y="4153"/>
                  </a:lnTo>
                  <a:lnTo>
                    <a:pt x="11724" y="3811"/>
                  </a:lnTo>
                  <a:lnTo>
                    <a:pt x="11724" y="3493"/>
                  </a:lnTo>
                  <a:lnTo>
                    <a:pt x="11724" y="3200"/>
                  </a:lnTo>
                  <a:lnTo>
                    <a:pt x="11699" y="2907"/>
                  </a:lnTo>
                  <a:lnTo>
                    <a:pt x="11650" y="2638"/>
                  </a:lnTo>
                  <a:lnTo>
                    <a:pt x="11577" y="2394"/>
                  </a:lnTo>
                  <a:lnTo>
                    <a:pt x="11504" y="2150"/>
                  </a:lnTo>
                  <a:lnTo>
                    <a:pt x="11406" y="1930"/>
                  </a:lnTo>
                  <a:lnTo>
                    <a:pt x="11309" y="1710"/>
                  </a:lnTo>
                  <a:lnTo>
                    <a:pt x="11186" y="1515"/>
                  </a:lnTo>
                  <a:lnTo>
                    <a:pt x="11040" y="1344"/>
                  </a:lnTo>
                  <a:lnTo>
                    <a:pt x="10893" y="1173"/>
                  </a:lnTo>
                  <a:lnTo>
                    <a:pt x="10747" y="1026"/>
                  </a:lnTo>
                  <a:lnTo>
                    <a:pt x="10429" y="758"/>
                  </a:lnTo>
                  <a:lnTo>
                    <a:pt x="10063" y="562"/>
                  </a:lnTo>
                  <a:lnTo>
                    <a:pt x="9697" y="367"/>
                  </a:lnTo>
                  <a:lnTo>
                    <a:pt x="9330" y="245"/>
                  </a:lnTo>
                  <a:lnTo>
                    <a:pt x="8964" y="147"/>
                  </a:lnTo>
                  <a:lnTo>
                    <a:pt x="8598" y="74"/>
                  </a:lnTo>
                  <a:lnTo>
                    <a:pt x="8256" y="25"/>
                  </a:lnTo>
                  <a:lnTo>
                    <a:pt x="7938" y="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4178035" y="4355640"/>
            <a:ext cx="3071041" cy="1105142"/>
            <a:chOff x="650726" y="3075563"/>
            <a:chExt cx="3071041" cy="1105142"/>
          </a:xfrm>
        </p:grpSpPr>
        <p:sp>
          <p:nvSpPr>
            <p:cNvPr id="25" name="Google Shape;380;p34"/>
            <p:cNvSpPr txBox="1">
              <a:spLocks/>
            </p:cNvSpPr>
            <p:nvPr/>
          </p:nvSpPr>
          <p:spPr>
            <a:xfrm>
              <a:off x="650726" y="3352686"/>
              <a:ext cx="3071041" cy="828019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t" anchorCtr="0">
              <a:noAutofit/>
            </a:bodyPr>
            <a:lstStyle>
              <a:lvl1pPr marL="0" indent="0" algn="ctr" defTabSz="986049" rtl="0" eaLnBrk="1" latinLnBrk="0" hangingPunct="1">
                <a:lnSpc>
                  <a:spcPct val="90000"/>
                </a:lnSpc>
                <a:spcBef>
                  <a:spcPts val="1078"/>
                </a:spcBef>
                <a:buFont typeface="Arial" panose="020B0604020202020204" pitchFamily="34" charset="0"/>
                <a:buNone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93025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86049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479074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72099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465124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58148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51173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44198" indent="0" algn="ctr" defTabSz="986049" rtl="0" eaLnBrk="1" latinLnBrk="0" hangingPunct="1">
                <a:lnSpc>
                  <a:spcPct val="90000"/>
                </a:lnSpc>
                <a:spcBef>
                  <a:spcPts val="539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ts val="600"/>
                </a:spcBef>
              </a:pPr>
              <a:r>
                <a:rPr lang="en-US" sz="1800" b="1" dirty="0" smtClean="0">
                  <a:solidFill>
                    <a:schemeClr val="bg2">
                      <a:lumMod val="25000"/>
                    </a:schemeClr>
                  </a:solidFill>
                  <a:latin typeface="ClanOT Book"/>
                  <a:ea typeface="Arial" charset="0"/>
                  <a:cs typeface="Arial" charset="0"/>
                </a:rPr>
                <a:t>Álvaro Gaviria</a:t>
              </a:r>
            </a:p>
            <a:p>
              <a:pPr algn="l">
                <a:spcBef>
                  <a:spcPts val="600"/>
                </a:spcBef>
              </a:pPr>
              <a:r>
                <a:rPr lang="en-US" sz="1800" dirty="0" smtClean="0">
                  <a:solidFill>
                    <a:schemeClr val="bg2">
                      <a:lumMod val="25000"/>
                    </a:schemeClr>
                  </a:solidFill>
                  <a:latin typeface="ClanOT Book"/>
                  <a:ea typeface="Arial" charset="0"/>
                  <a:cs typeface="Arial" charset="0"/>
                </a:rPr>
                <a:t>Director</a:t>
              </a:r>
              <a:endParaRPr lang="en-US" sz="1800" dirty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endParaRPr>
            </a:p>
          </p:txBody>
        </p:sp>
        <p:sp>
          <p:nvSpPr>
            <p:cNvPr id="26" name="Google Shape;453;p39"/>
            <p:cNvSpPr/>
            <p:nvPr/>
          </p:nvSpPr>
          <p:spPr>
            <a:xfrm>
              <a:off x="666769" y="3075563"/>
              <a:ext cx="346067" cy="353538"/>
            </a:xfrm>
            <a:custGeom>
              <a:avLst/>
              <a:gdLst/>
              <a:ahLst/>
              <a:cxnLst/>
              <a:rect l="l" t="t" r="r" b="b"/>
              <a:pathLst>
                <a:path w="15290" h="16120" extrusionOk="0">
                  <a:moveTo>
                    <a:pt x="7645" y="1"/>
                  </a:moveTo>
                  <a:lnTo>
                    <a:pt x="7303" y="25"/>
                  </a:lnTo>
                  <a:lnTo>
                    <a:pt x="7010" y="98"/>
                  </a:lnTo>
                  <a:lnTo>
                    <a:pt x="6766" y="172"/>
                  </a:lnTo>
                  <a:lnTo>
                    <a:pt x="6546" y="294"/>
                  </a:lnTo>
                  <a:lnTo>
                    <a:pt x="6351" y="391"/>
                  </a:lnTo>
                  <a:lnTo>
                    <a:pt x="6204" y="538"/>
                  </a:lnTo>
                  <a:lnTo>
                    <a:pt x="6058" y="660"/>
                  </a:lnTo>
                  <a:lnTo>
                    <a:pt x="5960" y="782"/>
                  </a:lnTo>
                  <a:lnTo>
                    <a:pt x="5569" y="856"/>
                  </a:lnTo>
                  <a:lnTo>
                    <a:pt x="5203" y="978"/>
                  </a:lnTo>
                  <a:lnTo>
                    <a:pt x="4885" y="1149"/>
                  </a:lnTo>
                  <a:lnTo>
                    <a:pt x="4617" y="1320"/>
                  </a:lnTo>
                  <a:lnTo>
                    <a:pt x="4372" y="1539"/>
                  </a:lnTo>
                  <a:lnTo>
                    <a:pt x="4177" y="1759"/>
                  </a:lnTo>
                  <a:lnTo>
                    <a:pt x="4030" y="2028"/>
                  </a:lnTo>
                  <a:lnTo>
                    <a:pt x="3908" y="2296"/>
                  </a:lnTo>
                  <a:lnTo>
                    <a:pt x="3811" y="2565"/>
                  </a:lnTo>
                  <a:lnTo>
                    <a:pt x="3737" y="2834"/>
                  </a:lnTo>
                  <a:lnTo>
                    <a:pt x="3689" y="3127"/>
                  </a:lnTo>
                  <a:lnTo>
                    <a:pt x="3640" y="3420"/>
                  </a:lnTo>
                  <a:lnTo>
                    <a:pt x="3640" y="3713"/>
                  </a:lnTo>
                  <a:lnTo>
                    <a:pt x="3640" y="3982"/>
                  </a:lnTo>
                  <a:lnTo>
                    <a:pt x="3689" y="4495"/>
                  </a:lnTo>
                  <a:lnTo>
                    <a:pt x="3689" y="4519"/>
                  </a:lnTo>
                  <a:lnTo>
                    <a:pt x="3566" y="4568"/>
                  </a:lnTo>
                  <a:lnTo>
                    <a:pt x="3469" y="4666"/>
                  </a:lnTo>
                  <a:lnTo>
                    <a:pt x="3395" y="4812"/>
                  </a:lnTo>
                  <a:lnTo>
                    <a:pt x="3322" y="4983"/>
                  </a:lnTo>
                  <a:lnTo>
                    <a:pt x="3273" y="5178"/>
                  </a:lnTo>
                  <a:lnTo>
                    <a:pt x="3249" y="5398"/>
                  </a:lnTo>
                  <a:lnTo>
                    <a:pt x="3224" y="5642"/>
                  </a:lnTo>
                  <a:lnTo>
                    <a:pt x="3249" y="5887"/>
                  </a:lnTo>
                  <a:lnTo>
                    <a:pt x="3298" y="6155"/>
                  </a:lnTo>
                  <a:lnTo>
                    <a:pt x="3347" y="6400"/>
                  </a:lnTo>
                  <a:lnTo>
                    <a:pt x="3444" y="6619"/>
                  </a:lnTo>
                  <a:lnTo>
                    <a:pt x="3542" y="6790"/>
                  </a:lnTo>
                  <a:lnTo>
                    <a:pt x="3640" y="6961"/>
                  </a:lnTo>
                  <a:lnTo>
                    <a:pt x="3762" y="7059"/>
                  </a:lnTo>
                  <a:lnTo>
                    <a:pt x="3884" y="7132"/>
                  </a:lnTo>
                  <a:lnTo>
                    <a:pt x="4030" y="7132"/>
                  </a:lnTo>
                  <a:lnTo>
                    <a:pt x="4104" y="7108"/>
                  </a:lnTo>
                  <a:lnTo>
                    <a:pt x="4275" y="7523"/>
                  </a:lnTo>
                  <a:lnTo>
                    <a:pt x="4494" y="7889"/>
                  </a:lnTo>
                  <a:lnTo>
                    <a:pt x="4714" y="8256"/>
                  </a:lnTo>
                  <a:lnTo>
                    <a:pt x="4983" y="8598"/>
                  </a:lnTo>
                  <a:lnTo>
                    <a:pt x="5252" y="8891"/>
                  </a:lnTo>
                  <a:lnTo>
                    <a:pt x="5545" y="9159"/>
                  </a:lnTo>
                  <a:lnTo>
                    <a:pt x="5862" y="9404"/>
                  </a:lnTo>
                  <a:lnTo>
                    <a:pt x="6180" y="9623"/>
                  </a:lnTo>
                  <a:lnTo>
                    <a:pt x="6180" y="10698"/>
                  </a:lnTo>
                  <a:lnTo>
                    <a:pt x="5667" y="10747"/>
                  </a:lnTo>
                  <a:lnTo>
                    <a:pt x="5081" y="10845"/>
                  </a:lnTo>
                  <a:lnTo>
                    <a:pt x="4519" y="10967"/>
                  </a:lnTo>
                  <a:lnTo>
                    <a:pt x="3957" y="11089"/>
                  </a:lnTo>
                  <a:lnTo>
                    <a:pt x="3420" y="11260"/>
                  </a:lnTo>
                  <a:lnTo>
                    <a:pt x="2931" y="11455"/>
                  </a:lnTo>
                  <a:lnTo>
                    <a:pt x="2467" y="11675"/>
                  </a:lnTo>
                  <a:lnTo>
                    <a:pt x="2028" y="11919"/>
                  </a:lnTo>
                  <a:lnTo>
                    <a:pt x="1637" y="12188"/>
                  </a:lnTo>
                  <a:lnTo>
                    <a:pt x="1271" y="12456"/>
                  </a:lnTo>
                  <a:lnTo>
                    <a:pt x="953" y="12774"/>
                  </a:lnTo>
                  <a:lnTo>
                    <a:pt x="684" y="13116"/>
                  </a:lnTo>
                  <a:lnTo>
                    <a:pt x="440" y="13458"/>
                  </a:lnTo>
                  <a:lnTo>
                    <a:pt x="269" y="13849"/>
                  </a:lnTo>
                  <a:lnTo>
                    <a:pt x="123" y="14239"/>
                  </a:lnTo>
                  <a:lnTo>
                    <a:pt x="49" y="14679"/>
                  </a:lnTo>
                  <a:lnTo>
                    <a:pt x="1" y="15119"/>
                  </a:lnTo>
                  <a:lnTo>
                    <a:pt x="49" y="15167"/>
                  </a:lnTo>
                  <a:lnTo>
                    <a:pt x="245" y="15265"/>
                  </a:lnTo>
                  <a:lnTo>
                    <a:pt x="416" y="15338"/>
                  </a:lnTo>
                  <a:lnTo>
                    <a:pt x="636" y="15436"/>
                  </a:lnTo>
                  <a:lnTo>
                    <a:pt x="904" y="15534"/>
                  </a:lnTo>
                  <a:lnTo>
                    <a:pt x="1271" y="15607"/>
                  </a:lnTo>
                  <a:lnTo>
                    <a:pt x="1710" y="15705"/>
                  </a:lnTo>
                  <a:lnTo>
                    <a:pt x="2223" y="15802"/>
                  </a:lnTo>
                  <a:lnTo>
                    <a:pt x="2834" y="15876"/>
                  </a:lnTo>
                  <a:lnTo>
                    <a:pt x="3566" y="15973"/>
                  </a:lnTo>
                  <a:lnTo>
                    <a:pt x="4397" y="16022"/>
                  </a:lnTo>
                  <a:lnTo>
                    <a:pt x="5325" y="16071"/>
                  </a:lnTo>
                  <a:lnTo>
                    <a:pt x="6399" y="16096"/>
                  </a:lnTo>
                  <a:lnTo>
                    <a:pt x="7621" y="16120"/>
                  </a:lnTo>
                  <a:lnTo>
                    <a:pt x="8817" y="16096"/>
                  </a:lnTo>
                  <a:lnTo>
                    <a:pt x="9892" y="16071"/>
                  </a:lnTo>
                  <a:lnTo>
                    <a:pt x="10844" y="16022"/>
                  </a:lnTo>
                  <a:lnTo>
                    <a:pt x="11675" y="15973"/>
                  </a:lnTo>
                  <a:lnTo>
                    <a:pt x="12408" y="15876"/>
                  </a:lnTo>
                  <a:lnTo>
                    <a:pt x="13018" y="15802"/>
                  </a:lnTo>
                  <a:lnTo>
                    <a:pt x="13555" y="15705"/>
                  </a:lnTo>
                  <a:lnTo>
                    <a:pt x="13995" y="15607"/>
                  </a:lnTo>
                  <a:lnTo>
                    <a:pt x="14361" y="15534"/>
                  </a:lnTo>
                  <a:lnTo>
                    <a:pt x="14654" y="15436"/>
                  </a:lnTo>
                  <a:lnTo>
                    <a:pt x="14874" y="15338"/>
                  </a:lnTo>
                  <a:lnTo>
                    <a:pt x="15045" y="15265"/>
                  </a:lnTo>
                  <a:lnTo>
                    <a:pt x="15216" y="15167"/>
                  </a:lnTo>
                  <a:lnTo>
                    <a:pt x="15289" y="15119"/>
                  </a:lnTo>
                  <a:lnTo>
                    <a:pt x="15241" y="14655"/>
                  </a:lnTo>
                  <a:lnTo>
                    <a:pt x="15167" y="14215"/>
                  </a:lnTo>
                  <a:lnTo>
                    <a:pt x="15045" y="13800"/>
                  </a:lnTo>
                  <a:lnTo>
                    <a:pt x="14874" y="13409"/>
                  </a:lnTo>
                  <a:lnTo>
                    <a:pt x="14630" y="13043"/>
                  </a:lnTo>
                  <a:lnTo>
                    <a:pt x="14361" y="12701"/>
                  </a:lnTo>
                  <a:lnTo>
                    <a:pt x="14044" y="12408"/>
                  </a:lnTo>
                  <a:lnTo>
                    <a:pt x="13678" y="12115"/>
                  </a:lnTo>
                  <a:lnTo>
                    <a:pt x="13287" y="11846"/>
                  </a:lnTo>
                  <a:lnTo>
                    <a:pt x="12847" y="11626"/>
                  </a:lnTo>
                  <a:lnTo>
                    <a:pt x="12359" y="11406"/>
                  </a:lnTo>
                  <a:lnTo>
                    <a:pt x="11846" y="11235"/>
                  </a:lnTo>
                  <a:lnTo>
                    <a:pt x="11284" y="11064"/>
                  </a:lnTo>
                  <a:lnTo>
                    <a:pt x="10698" y="10942"/>
                  </a:lnTo>
                  <a:lnTo>
                    <a:pt x="10063" y="10820"/>
                  </a:lnTo>
                  <a:lnTo>
                    <a:pt x="9428" y="10747"/>
                  </a:lnTo>
                  <a:lnTo>
                    <a:pt x="9110" y="10722"/>
                  </a:lnTo>
                  <a:lnTo>
                    <a:pt x="9110" y="9623"/>
                  </a:lnTo>
                  <a:lnTo>
                    <a:pt x="9428" y="9404"/>
                  </a:lnTo>
                  <a:lnTo>
                    <a:pt x="9745" y="9159"/>
                  </a:lnTo>
                  <a:lnTo>
                    <a:pt x="10039" y="8891"/>
                  </a:lnTo>
                  <a:lnTo>
                    <a:pt x="10332" y="8598"/>
                  </a:lnTo>
                  <a:lnTo>
                    <a:pt x="10576" y="8256"/>
                  </a:lnTo>
                  <a:lnTo>
                    <a:pt x="10796" y="7889"/>
                  </a:lnTo>
                  <a:lnTo>
                    <a:pt x="11015" y="7523"/>
                  </a:lnTo>
                  <a:lnTo>
                    <a:pt x="11186" y="7108"/>
                  </a:lnTo>
                  <a:lnTo>
                    <a:pt x="11260" y="7132"/>
                  </a:lnTo>
                  <a:lnTo>
                    <a:pt x="11406" y="7132"/>
                  </a:lnTo>
                  <a:lnTo>
                    <a:pt x="11528" y="7059"/>
                  </a:lnTo>
                  <a:lnTo>
                    <a:pt x="11650" y="6961"/>
                  </a:lnTo>
                  <a:lnTo>
                    <a:pt x="11748" y="6790"/>
                  </a:lnTo>
                  <a:lnTo>
                    <a:pt x="11846" y="6619"/>
                  </a:lnTo>
                  <a:lnTo>
                    <a:pt x="11944" y="6400"/>
                  </a:lnTo>
                  <a:lnTo>
                    <a:pt x="11992" y="6155"/>
                  </a:lnTo>
                  <a:lnTo>
                    <a:pt x="12041" y="5887"/>
                  </a:lnTo>
                  <a:lnTo>
                    <a:pt x="12066" y="5642"/>
                  </a:lnTo>
                  <a:lnTo>
                    <a:pt x="12041" y="5398"/>
                  </a:lnTo>
                  <a:lnTo>
                    <a:pt x="12017" y="5203"/>
                  </a:lnTo>
                  <a:lnTo>
                    <a:pt x="11968" y="5007"/>
                  </a:lnTo>
                  <a:lnTo>
                    <a:pt x="11919" y="4836"/>
                  </a:lnTo>
                  <a:lnTo>
                    <a:pt x="11846" y="4690"/>
                  </a:lnTo>
                  <a:lnTo>
                    <a:pt x="11748" y="4592"/>
                  </a:lnTo>
                  <a:lnTo>
                    <a:pt x="11626" y="4519"/>
                  </a:lnTo>
                  <a:lnTo>
                    <a:pt x="11699" y="4153"/>
                  </a:lnTo>
                  <a:lnTo>
                    <a:pt x="11724" y="3811"/>
                  </a:lnTo>
                  <a:lnTo>
                    <a:pt x="11724" y="3493"/>
                  </a:lnTo>
                  <a:lnTo>
                    <a:pt x="11724" y="3200"/>
                  </a:lnTo>
                  <a:lnTo>
                    <a:pt x="11699" y="2907"/>
                  </a:lnTo>
                  <a:lnTo>
                    <a:pt x="11650" y="2638"/>
                  </a:lnTo>
                  <a:lnTo>
                    <a:pt x="11577" y="2394"/>
                  </a:lnTo>
                  <a:lnTo>
                    <a:pt x="11504" y="2150"/>
                  </a:lnTo>
                  <a:lnTo>
                    <a:pt x="11406" y="1930"/>
                  </a:lnTo>
                  <a:lnTo>
                    <a:pt x="11309" y="1710"/>
                  </a:lnTo>
                  <a:lnTo>
                    <a:pt x="11186" y="1515"/>
                  </a:lnTo>
                  <a:lnTo>
                    <a:pt x="11040" y="1344"/>
                  </a:lnTo>
                  <a:lnTo>
                    <a:pt x="10893" y="1173"/>
                  </a:lnTo>
                  <a:lnTo>
                    <a:pt x="10747" y="1026"/>
                  </a:lnTo>
                  <a:lnTo>
                    <a:pt x="10429" y="758"/>
                  </a:lnTo>
                  <a:lnTo>
                    <a:pt x="10063" y="562"/>
                  </a:lnTo>
                  <a:lnTo>
                    <a:pt x="9697" y="367"/>
                  </a:lnTo>
                  <a:lnTo>
                    <a:pt x="9330" y="245"/>
                  </a:lnTo>
                  <a:lnTo>
                    <a:pt x="8964" y="147"/>
                  </a:lnTo>
                  <a:lnTo>
                    <a:pt x="8598" y="74"/>
                  </a:lnTo>
                  <a:lnTo>
                    <a:pt x="8256" y="25"/>
                  </a:lnTo>
                  <a:lnTo>
                    <a:pt x="7938" y="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47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rapecio 15"/>
          <p:cNvSpPr/>
          <p:nvPr/>
        </p:nvSpPr>
        <p:spPr>
          <a:xfrm>
            <a:off x="-247426" y="365760"/>
            <a:ext cx="12489628" cy="943029"/>
          </a:xfrm>
          <a:prstGeom prst="trapezoid">
            <a:avLst/>
          </a:prstGeom>
          <a:solidFill>
            <a:srgbClr val="5D7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84104" y="621993"/>
            <a:ext cx="10426567" cy="492968"/>
          </a:xfrm>
          <a:prstGeom prst="rect">
            <a:avLst/>
          </a:prstGeom>
        </p:spPr>
        <p:txBody>
          <a:bodyPr vert="horz" lIns="98605" tIns="49303" rIns="98605" bIns="49303" rtlCol="0" anchor="b">
            <a:no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nOT Book" charset="0"/>
                <a:ea typeface="ClanOT Book" charset="0"/>
                <a:cs typeface="ClanOT Book" charset="0"/>
              </a:defRPr>
            </a:lvl1pPr>
          </a:lstStyle>
          <a:p>
            <a:r>
              <a:rPr lang="es-ES" dirty="0"/>
              <a:t>¿Qué impacto se pretende generar con la historieta?</a:t>
            </a:r>
          </a:p>
        </p:txBody>
      </p:sp>
      <p:pic>
        <p:nvPicPr>
          <p:cNvPr id="9" name="16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865" r="35554" b="19988"/>
          <a:stretch/>
        </p:blipFill>
        <p:spPr>
          <a:xfrm>
            <a:off x="3729124" y="3017802"/>
            <a:ext cx="8513078" cy="19431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186990" y="2497827"/>
            <a:ext cx="211535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Mostrarle a la sociedad nuevos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referentes</a:t>
            </a:r>
            <a:endParaRPr lang="es-MX" dirty="0">
              <a:solidFill>
                <a:schemeClr val="bg2">
                  <a:lumMod val="25000"/>
                </a:schemeClr>
              </a:solidFill>
              <a:latin typeface="ClanOT Book"/>
              <a:ea typeface="Arial" charset="0"/>
              <a:cs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910778" y="4825211"/>
            <a:ext cx="221222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Apoyar la divulgación de la Ciencia</a:t>
            </a:r>
            <a:r>
              <a:rPr lang="es-CO" dirty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, tecnología, e innovación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090238" y="2192868"/>
            <a:ext cx="242273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Mostrar lo emocionante que puede ser la ciencia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0115012" y="2168442"/>
            <a:ext cx="212644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Realizar apropiación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social y divulgación  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del conocimiento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390278" y="4815262"/>
            <a:ext cx="2329125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Compartir de manera efectiva la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historia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de nuestros referentes a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los jóvenes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bachilleres</a:t>
            </a:r>
            <a:endParaRPr lang="es-CO" dirty="0"/>
          </a:p>
        </p:txBody>
      </p:sp>
      <p:sp>
        <p:nvSpPr>
          <p:cNvPr id="10" name="Rectángulo 9"/>
          <p:cNvSpPr/>
          <p:nvPr/>
        </p:nvSpPr>
        <p:spPr>
          <a:xfrm>
            <a:off x="10125613" y="4785666"/>
            <a:ext cx="25227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Estimular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en la </a:t>
            </a:r>
            <a:r>
              <a:rPr lang="es-ES" dirty="0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Universidad </a:t>
            </a:r>
            <a:r>
              <a:rPr lang="es-ES" dirty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de Antioquia proyectos similares</a:t>
            </a:r>
            <a:endParaRPr lang="es-CO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16234"/>
          <a:stretch/>
        </p:blipFill>
        <p:spPr>
          <a:xfrm>
            <a:off x="0" y="4231341"/>
            <a:ext cx="4771841" cy="35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rapecio 15"/>
          <p:cNvSpPr/>
          <p:nvPr/>
        </p:nvSpPr>
        <p:spPr>
          <a:xfrm>
            <a:off x="-247426" y="365760"/>
            <a:ext cx="12489628" cy="943029"/>
          </a:xfrm>
          <a:prstGeom prst="trapezoid">
            <a:avLst/>
          </a:prstGeom>
          <a:solidFill>
            <a:srgbClr val="5D7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/>
          <p:cNvSpPr txBox="1"/>
          <p:nvPr/>
        </p:nvSpPr>
        <p:spPr>
          <a:xfrm>
            <a:off x="2228152" y="2678201"/>
            <a:ext cx="36800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Acercar </a:t>
            </a:r>
            <a:r>
              <a:rPr lang="es-ES" sz="2000" dirty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la figura de Caldas a los niños y jóvenes que estudian en los colegios, para despertarles el interés de seguir el camino científico. </a:t>
            </a:r>
          </a:p>
          <a:p>
            <a:pPr algn="just"/>
            <a:endParaRPr lang="es-ES" sz="2000" dirty="0" smtClean="0">
              <a:solidFill>
                <a:schemeClr val="bg2">
                  <a:lumMod val="25000"/>
                </a:schemeClr>
              </a:solidFill>
              <a:latin typeface="ClanOT Book"/>
              <a:ea typeface="Arial" charset="0"/>
              <a:cs typeface="Arial" charset="0"/>
            </a:endParaRPr>
          </a:p>
          <a:p>
            <a:pPr algn="just"/>
            <a:endParaRPr lang="es-ES" sz="2000" dirty="0">
              <a:solidFill>
                <a:schemeClr val="bg2">
                  <a:lumMod val="25000"/>
                </a:schemeClr>
              </a:solidFill>
              <a:latin typeface="ClanOT Book"/>
              <a:ea typeface="Arial" charset="0"/>
              <a:cs typeface="Arial" charset="0"/>
            </a:endParaRPr>
          </a:p>
          <a:p>
            <a:pPr algn="just"/>
            <a:r>
              <a:rPr lang="es-CO" sz="2000" dirty="0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Despertar </a:t>
            </a:r>
            <a:r>
              <a:rPr lang="es-CO" sz="2000" dirty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en aquellos el amor por la observación, la investigación y la ciencia, con Caldas como ejemplo a imitar.</a:t>
            </a:r>
          </a:p>
          <a:p>
            <a:pPr algn="just"/>
            <a:endParaRPr lang="es-CO" sz="2000" dirty="0">
              <a:solidFill>
                <a:schemeClr val="bg2">
                  <a:lumMod val="25000"/>
                </a:schemeClr>
              </a:solidFill>
              <a:latin typeface="ClanOT Book"/>
              <a:ea typeface="Arial" charset="0"/>
              <a:cs typeface="Arial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84104" y="583979"/>
            <a:ext cx="10426567" cy="492968"/>
          </a:xfrm>
          <a:prstGeom prst="rect">
            <a:avLst/>
          </a:prstGeom>
        </p:spPr>
        <p:txBody>
          <a:bodyPr vert="horz" lIns="98605" tIns="49303" rIns="98605" bIns="49303" rtlCol="0" anchor="b">
            <a:no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nOT Book" charset="0"/>
                <a:ea typeface="ClanOT Book" charset="0"/>
                <a:cs typeface="ClanOT Book" charset="0"/>
              </a:defRPr>
            </a:lvl1pPr>
          </a:lstStyle>
          <a:p>
            <a:r>
              <a:rPr lang="es-ES" dirty="0"/>
              <a:t>¿Qué impacto se pretende generar con la historieta?</a:t>
            </a:r>
          </a:p>
        </p:txBody>
      </p:sp>
      <p:pic>
        <p:nvPicPr>
          <p:cNvPr id="8" name="16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t="22097" r="46736" b="21101"/>
          <a:stretch/>
        </p:blipFill>
        <p:spPr>
          <a:xfrm rot="5400000">
            <a:off x="-974140" y="3275212"/>
            <a:ext cx="4617239" cy="20383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6186" r="28834" b="7472"/>
          <a:stretch/>
        </p:blipFill>
        <p:spPr>
          <a:xfrm>
            <a:off x="6197785" y="3657600"/>
            <a:ext cx="6605402" cy="414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6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rapecio 15"/>
          <p:cNvSpPr/>
          <p:nvPr/>
        </p:nvSpPr>
        <p:spPr>
          <a:xfrm>
            <a:off x="-247426" y="365760"/>
            <a:ext cx="12489628" cy="943029"/>
          </a:xfrm>
          <a:prstGeom prst="trapezoid">
            <a:avLst/>
          </a:prstGeom>
          <a:solidFill>
            <a:srgbClr val="5D7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/>
          <p:cNvSpPr txBox="1"/>
          <p:nvPr/>
        </p:nvSpPr>
        <p:spPr>
          <a:xfrm>
            <a:off x="232504" y="2790398"/>
            <a:ext cx="3098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“</a:t>
            </a:r>
            <a:r>
              <a:rPr lang="es-CO" sz="1600" b="1" dirty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Explora la </a:t>
            </a:r>
            <a:r>
              <a:rPr lang="es-CO" sz="1600" b="1" dirty="0" err="1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UdeA</a:t>
            </a:r>
            <a:r>
              <a:rPr lang="es-CO" sz="1600" b="1" dirty="0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” en alianza con el Parque Explora</a:t>
            </a:r>
            <a:endParaRPr lang="es-CO" sz="1800" b="1" dirty="0">
              <a:solidFill>
                <a:schemeClr val="bg2">
                  <a:lumMod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665277" y="786504"/>
            <a:ext cx="8343357" cy="506651"/>
          </a:xfrm>
          <a:prstGeom prst="rect">
            <a:avLst/>
          </a:prstGeom>
        </p:spPr>
        <p:txBody>
          <a:bodyPr vert="horz" lIns="98605" tIns="49303" rIns="98605" bIns="49303" rtlCol="0" anchor="b">
            <a:no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nOT Book" charset="0"/>
                <a:ea typeface="ClanOT Book" charset="0"/>
                <a:cs typeface="ClanOT Book" charset="0"/>
              </a:defRPr>
            </a:lvl1pPr>
          </a:lstStyle>
          <a:p>
            <a:pPr algn="ctr"/>
            <a:r>
              <a:rPr lang="es-ES" sz="2800" dirty="0"/>
              <a:t>¿Cómo </a:t>
            </a:r>
            <a:r>
              <a:rPr lang="es-ES" sz="2800" dirty="0" smtClean="0"/>
              <a:t>divulgamos ciencia, tecnología e innovación en la </a:t>
            </a:r>
            <a:r>
              <a:rPr lang="es-ES" sz="2800" dirty="0" err="1" smtClean="0"/>
              <a:t>UdeA</a:t>
            </a:r>
            <a:r>
              <a:rPr lang="es-ES" sz="2800" dirty="0" smtClean="0"/>
              <a:t>?</a:t>
            </a:r>
            <a:endParaRPr lang="es-ES" sz="2800" dirty="0"/>
          </a:p>
        </p:txBody>
      </p:sp>
      <p:pic>
        <p:nvPicPr>
          <p:cNvPr id="6" name="1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944" y="1993965"/>
            <a:ext cx="4307176" cy="3910383"/>
          </a:xfrm>
          <a:prstGeom prst="rect">
            <a:avLst/>
          </a:prstGeom>
        </p:spPr>
      </p:pic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xmlns="" id="{98D0ECCB-A6E2-48B7-85B6-4C87C33C40AB}"/>
              </a:ext>
            </a:extLst>
          </p:cNvPr>
          <p:cNvCxnSpPr>
            <a:cxnSpLocks/>
          </p:cNvCxnSpPr>
          <p:nvPr/>
        </p:nvCxnSpPr>
        <p:spPr>
          <a:xfrm flipV="1">
            <a:off x="7042484" y="2072832"/>
            <a:ext cx="1740569" cy="458743"/>
          </a:xfrm>
          <a:prstGeom prst="bentConnector3">
            <a:avLst/>
          </a:prstGeom>
          <a:ln w="25400">
            <a:solidFill>
              <a:srgbClr val="1868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: angular 13">
            <a:extLst>
              <a:ext uri="{FF2B5EF4-FFF2-40B4-BE49-F238E27FC236}">
                <a16:creationId xmlns:a16="http://schemas.microsoft.com/office/drawing/2014/main" xmlns="" id="{6C58B137-F31D-4D70-9698-B1975B670D02}"/>
              </a:ext>
            </a:extLst>
          </p:cNvPr>
          <p:cNvCxnSpPr/>
          <p:nvPr/>
        </p:nvCxnSpPr>
        <p:spPr>
          <a:xfrm rot="16200000" flipH="1">
            <a:off x="7185548" y="5411725"/>
            <a:ext cx="1534475" cy="867530"/>
          </a:xfrm>
          <a:prstGeom prst="bentConnector3">
            <a:avLst/>
          </a:prstGeom>
          <a:ln w="25400">
            <a:solidFill>
              <a:srgbClr val="1868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r 21">
            <a:extLst>
              <a:ext uri="{FF2B5EF4-FFF2-40B4-BE49-F238E27FC236}">
                <a16:creationId xmlns:a16="http://schemas.microsoft.com/office/drawing/2014/main" xmlns="" id="{164EFA81-682D-47F9-915E-715DE611EF30}"/>
              </a:ext>
            </a:extLst>
          </p:cNvPr>
          <p:cNvCxnSpPr>
            <a:cxnSpLocks/>
          </p:cNvCxnSpPr>
          <p:nvPr/>
        </p:nvCxnSpPr>
        <p:spPr>
          <a:xfrm flipV="1">
            <a:off x="7736999" y="3066561"/>
            <a:ext cx="1864201" cy="194699"/>
          </a:xfrm>
          <a:prstGeom prst="bentConnector3">
            <a:avLst/>
          </a:prstGeom>
          <a:ln w="25400">
            <a:solidFill>
              <a:srgbClr val="1868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r 33">
            <a:extLst>
              <a:ext uri="{FF2B5EF4-FFF2-40B4-BE49-F238E27FC236}">
                <a16:creationId xmlns:a16="http://schemas.microsoft.com/office/drawing/2014/main" xmlns="" id="{84975DB3-CB71-4525-9CEF-FD3BA1F75F49}"/>
              </a:ext>
            </a:extLst>
          </p:cNvPr>
          <p:cNvCxnSpPr/>
          <p:nvPr/>
        </p:nvCxnSpPr>
        <p:spPr>
          <a:xfrm rot="10800000" flipV="1">
            <a:off x="3251090" y="5773859"/>
            <a:ext cx="2376770" cy="160797"/>
          </a:xfrm>
          <a:prstGeom prst="bentConnector3">
            <a:avLst/>
          </a:prstGeom>
          <a:ln w="25400">
            <a:solidFill>
              <a:srgbClr val="EF92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4" t="35611" r="7442" b="35805"/>
          <a:stretch/>
        </p:blipFill>
        <p:spPr>
          <a:xfrm>
            <a:off x="4386309" y="2565787"/>
            <a:ext cx="3215237" cy="2922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ctángulo 22"/>
          <p:cNvSpPr/>
          <p:nvPr/>
        </p:nvSpPr>
        <p:spPr>
          <a:xfrm>
            <a:off x="455914" y="1642755"/>
            <a:ext cx="3117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Revistas y periódicos especializados en ciencia </a:t>
            </a:r>
            <a:endParaRPr lang="es-CO" sz="1600" dirty="0">
              <a:solidFill>
                <a:schemeClr val="bg2">
                  <a:lumMod val="25000"/>
                </a:schemeClr>
              </a:solidFill>
              <a:latin typeface="ClanOT Book"/>
              <a:ea typeface="Arial" charset="0"/>
              <a:cs typeface="Arial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8189824" y="1796610"/>
            <a:ext cx="42993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600" b="1" dirty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B</a:t>
            </a:r>
            <a:r>
              <a:rPr lang="es-CO" sz="1600" b="1" dirty="0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anco </a:t>
            </a:r>
            <a:r>
              <a:rPr lang="es-CO" sz="1600" b="1" dirty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Universitario de Programas y Proyectos de Extensión – </a:t>
            </a:r>
            <a:r>
              <a:rPr lang="es-CO" sz="1600" b="1" dirty="0" err="1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Buppe</a:t>
            </a:r>
            <a:r>
              <a:rPr lang="es-CO" sz="1600" dirty="0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. </a:t>
            </a:r>
            <a:endParaRPr lang="es-CO" sz="1600" dirty="0">
              <a:solidFill>
                <a:schemeClr val="bg2">
                  <a:lumMod val="25000"/>
                </a:schemeClr>
              </a:solidFill>
              <a:latin typeface="ClanOT Book"/>
              <a:ea typeface="Arial" charset="0"/>
              <a:cs typeface="Arial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488198" y="4167934"/>
            <a:ext cx="297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Semilleros de investigación y ciencia</a:t>
            </a:r>
            <a:endParaRPr lang="es-CO" sz="1800" b="1" dirty="0">
              <a:solidFill>
                <a:schemeClr val="bg2">
                  <a:lumMod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Conector: angular 31">
            <a:extLst>
              <a:ext uri="{FF2B5EF4-FFF2-40B4-BE49-F238E27FC236}">
                <a16:creationId xmlns:a16="http://schemas.microsoft.com/office/drawing/2014/main" xmlns="" id="{98CE4A4D-FC6C-43F2-B685-AD8E1BC61780}"/>
              </a:ext>
            </a:extLst>
          </p:cNvPr>
          <p:cNvCxnSpPr/>
          <p:nvPr/>
        </p:nvCxnSpPr>
        <p:spPr>
          <a:xfrm rot="10800000">
            <a:off x="3251091" y="3018524"/>
            <a:ext cx="918963" cy="347747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r 31">
            <a:extLst>
              <a:ext uri="{FF2B5EF4-FFF2-40B4-BE49-F238E27FC236}">
                <a16:creationId xmlns:a16="http://schemas.microsoft.com/office/drawing/2014/main" xmlns="" id="{98CE4A4D-FC6C-43F2-B685-AD8E1BC61780}"/>
              </a:ext>
            </a:extLst>
          </p:cNvPr>
          <p:cNvCxnSpPr/>
          <p:nvPr/>
        </p:nvCxnSpPr>
        <p:spPr>
          <a:xfrm rot="10800000">
            <a:off x="3599073" y="1864286"/>
            <a:ext cx="1694823" cy="468783"/>
          </a:xfrm>
          <a:prstGeom prst="bentConnector3">
            <a:avLst/>
          </a:prstGeom>
          <a:ln w="25400">
            <a:solidFill>
              <a:srgbClr val="4972B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: angular 33">
            <a:extLst>
              <a:ext uri="{FF2B5EF4-FFF2-40B4-BE49-F238E27FC236}">
                <a16:creationId xmlns:a16="http://schemas.microsoft.com/office/drawing/2014/main" xmlns="" id="{84975DB3-CB71-4525-9CEF-FD3BA1F75F49}"/>
              </a:ext>
            </a:extLst>
          </p:cNvPr>
          <p:cNvCxnSpPr/>
          <p:nvPr/>
        </p:nvCxnSpPr>
        <p:spPr>
          <a:xfrm rot="10800000">
            <a:off x="2742581" y="4614628"/>
            <a:ext cx="1508275" cy="261438"/>
          </a:xfrm>
          <a:prstGeom prst="bentConnector3">
            <a:avLst/>
          </a:prstGeom>
          <a:ln w="25400">
            <a:solidFill>
              <a:srgbClr val="EF92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: angular 13">
            <a:extLst>
              <a:ext uri="{FF2B5EF4-FFF2-40B4-BE49-F238E27FC236}">
                <a16:creationId xmlns:a16="http://schemas.microsoft.com/office/drawing/2014/main" xmlns="" id="{6C58B137-F31D-4D70-9698-B1975B670D02}"/>
              </a:ext>
            </a:extLst>
          </p:cNvPr>
          <p:cNvCxnSpPr/>
          <p:nvPr/>
        </p:nvCxnSpPr>
        <p:spPr>
          <a:xfrm>
            <a:off x="7870487" y="4668307"/>
            <a:ext cx="1239997" cy="751354"/>
          </a:xfrm>
          <a:prstGeom prst="bentConnector3">
            <a:avLst/>
          </a:prstGeom>
          <a:ln w="25400">
            <a:solidFill>
              <a:srgbClr val="1868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/>
          <p:cNvSpPr txBox="1"/>
          <p:nvPr/>
        </p:nvSpPr>
        <p:spPr>
          <a:xfrm>
            <a:off x="455914" y="5511538"/>
            <a:ext cx="3671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Programa radial El laboratorio e Historias de la ciencia</a:t>
            </a:r>
            <a:endParaRPr lang="es-CO" sz="1600" dirty="0">
              <a:solidFill>
                <a:schemeClr val="bg2">
                  <a:lumMod val="25000"/>
                </a:schemeClr>
              </a:solidFill>
              <a:latin typeface="ClanOT Book"/>
              <a:ea typeface="Arial" charset="0"/>
              <a:cs typeface="Arial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1630619" y="7030731"/>
            <a:ext cx="3671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b="1" dirty="0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Programa Jóvenes investigadores</a:t>
            </a:r>
            <a:endParaRPr lang="es-CO" sz="1600" dirty="0">
              <a:solidFill>
                <a:schemeClr val="bg2">
                  <a:lumMod val="25000"/>
                </a:schemeClr>
              </a:solidFill>
              <a:latin typeface="ClanOT Book"/>
              <a:ea typeface="Arial" charset="0"/>
              <a:cs typeface="Arial" charset="0"/>
            </a:endParaRPr>
          </a:p>
        </p:txBody>
      </p:sp>
      <p:sp>
        <p:nvSpPr>
          <p:cNvPr id="51" name="Rectángulo 50"/>
          <p:cNvSpPr/>
          <p:nvPr/>
        </p:nvSpPr>
        <p:spPr>
          <a:xfrm>
            <a:off x="8133888" y="6595244"/>
            <a:ext cx="3749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600" b="1" dirty="0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Programa de tv Propiedad Pública</a:t>
            </a:r>
            <a:endParaRPr lang="es-CO" sz="1600" dirty="0">
              <a:solidFill>
                <a:schemeClr val="bg2">
                  <a:lumMod val="25000"/>
                </a:schemeClr>
              </a:solidFill>
              <a:latin typeface="ClanOT Book"/>
              <a:ea typeface="Arial" charset="0"/>
              <a:cs typeface="Arial" charset="0"/>
            </a:endParaRPr>
          </a:p>
        </p:txBody>
      </p:sp>
      <p:cxnSp>
        <p:nvCxnSpPr>
          <p:cNvPr id="52" name="Conector: angular 13">
            <a:extLst>
              <a:ext uri="{FF2B5EF4-FFF2-40B4-BE49-F238E27FC236}">
                <a16:creationId xmlns:a16="http://schemas.microsoft.com/office/drawing/2014/main" xmlns="" id="{6C58B137-F31D-4D70-9698-B1975B670D02}"/>
              </a:ext>
            </a:extLst>
          </p:cNvPr>
          <p:cNvCxnSpPr/>
          <p:nvPr/>
        </p:nvCxnSpPr>
        <p:spPr>
          <a:xfrm rot="16200000" flipH="1">
            <a:off x="6384106" y="6087019"/>
            <a:ext cx="1590448" cy="745252"/>
          </a:xfrm>
          <a:prstGeom prst="bentConnector3">
            <a:avLst/>
          </a:prstGeom>
          <a:ln w="254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/>
          <p:cNvSpPr txBox="1"/>
          <p:nvPr/>
        </p:nvSpPr>
        <p:spPr>
          <a:xfrm>
            <a:off x="6076873" y="7254869"/>
            <a:ext cx="3671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b="1" dirty="0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Serie web Pregunta y verás</a:t>
            </a:r>
            <a:endParaRPr lang="es-CO" sz="1600" b="1" dirty="0">
              <a:solidFill>
                <a:schemeClr val="bg2">
                  <a:lumMod val="25000"/>
                </a:schemeClr>
              </a:solidFill>
              <a:latin typeface="ClanOT Book"/>
              <a:ea typeface="Arial" charset="0"/>
              <a:cs typeface="Arial" charset="0"/>
            </a:endParaRPr>
          </a:p>
        </p:txBody>
      </p:sp>
      <p:sp>
        <p:nvSpPr>
          <p:cNvPr id="57" name="Rectángulo 56"/>
          <p:cNvSpPr/>
          <p:nvPr/>
        </p:nvSpPr>
        <p:spPr>
          <a:xfrm>
            <a:off x="8873008" y="5219150"/>
            <a:ext cx="30230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1600" b="1" dirty="0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Museo Universitario como espacio de divulgación</a:t>
            </a:r>
            <a:endParaRPr lang="es-CO" sz="1600" dirty="0">
              <a:solidFill>
                <a:schemeClr val="bg2">
                  <a:lumMod val="25000"/>
                </a:schemeClr>
              </a:solidFill>
              <a:latin typeface="ClanOT Book"/>
              <a:ea typeface="Arial" charset="0"/>
              <a:cs typeface="Arial" charset="0"/>
            </a:endParaRPr>
          </a:p>
        </p:txBody>
      </p:sp>
      <p:cxnSp>
        <p:nvCxnSpPr>
          <p:cNvPr id="71" name="Conector angular 70"/>
          <p:cNvCxnSpPr>
            <a:stCxn id="6" idx="2"/>
            <a:endCxn id="47" idx="0"/>
          </p:cNvCxnSpPr>
          <p:nvPr/>
        </p:nvCxnSpPr>
        <p:spPr>
          <a:xfrm rot="5400000">
            <a:off x="4133332" y="5237530"/>
            <a:ext cx="1126383" cy="2460018"/>
          </a:xfrm>
          <a:prstGeom prst="bentConnector3">
            <a:avLst/>
          </a:prstGeom>
          <a:ln w="19050">
            <a:solidFill>
              <a:srgbClr val="DE9E2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uadroTexto 73"/>
          <p:cNvSpPr txBox="1"/>
          <p:nvPr/>
        </p:nvSpPr>
        <p:spPr>
          <a:xfrm>
            <a:off x="8845453" y="2922706"/>
            <a:ext cx="3671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b="1" dirty="0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Campamento emprendedor</a:t>
            </a:r>
            <a:endParaRPr lang="es-CO" sz="1600" dirty="0">
              <a:solidFill>
                <a:schemeClr val="bg2">
                  <a:lumMod val="25000"/>
                </a:schemeClr>
              </a:solidFill>
              <a:latin typeface="ClanOT Book"/>
              <a:ea typeface="Arial" charset="0"/>
              <a:cs typeface="Arial" charset="0"/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8727361" y="3883302"/>
            <a:ext cx="3671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b="1" dirty="0" smtClean="0">
                <a:solidFill>
                  <a:schemeClr val="bg2">
                    <a:lumMod val="25000"/>
                  </a:schemeClr>
                </a:solidFill>
                <a:latin typeface="ClanOT Book"/>
                <a:ea typeface="Arial" charset="0"/>
                <a:cs typeface="Arial" charset="0"/>
              </a:rPr>
              <a:t>Espacios de coworking</a:t>
            </a:r>
            <a:endParaRPr lang="es-CO" sz="1600" dirty="0">
              <a:solidFill>
                <a:schemeClr val="bg2">
                  <a:lumMod val="25000"/>
                </a:schemeClr>
              </a:solidFill>
              <a:latin typeface="ClanOT Book"/>
              <a:ea typeface="Arial" charset="0"/>
              <a:cs typeface="Arial" charset="0"/>
            </a:endParaRPr>
          </a:p>
        </p:txBody>
      </p:sp>
      <p:cxnSp>
        <p:nvCxnSpPr>
          <p:cNvPr id="76" name="Conector: angular 21">
            <a:extLst>
              <a:ext uri="{FF2B5EF4-FFF2-40B4-BE49-F238E27FC236}">
                <a16:creationId xmlns:a16="http://schemas.microsoft.com/office/drawing/2014/main" xmlns="" id="{164EFA81-682D-47F9-915E-715DE611EF30}"/>
              </a:ext>
            </a:extLst>
          </p:cNvPr>
          <p:cNvCxnSpPr>
            <a:cxnSpLocks/>
          </p:cNvCxnSpPr>
          <p:nvPr/>
        </p:nvCxnSpPr>
        <p:spPr>
          <a:xfrm flipV="1">
            <a:off x="7940907" y="3980599"/>
            <a:ext cx="1864201" cy="194699"/>
          </a:xfrm>
          <a:prstGeom prst="bentConnector3">
            <a:avLst/>
          </a:prstGeom>
          <a:ln w="25400">
            <a:solidFill>
              <a:srgbClr val="1868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6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3705" r="4237" b="4107"/>
          <a:stretch/>
        </p:blipFill>
        <p:spPr>
          <a:xfrm>
            <a:off x="0" y="0"/>
            <a:ext cx="5542928" cy="7740650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6" t="35387" r="36036" b="35963"/>
          <a:stretch/>
        </p:blipFill>
        <p:spPr>
          <a:xfrm>
            <a:off x="5433519" y="361950"/>
            <a:ext cx="4936389" cy="3486150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8" t="35387" r="7491" b="35963"/>
          <a:stretch/>
        </p:blipFill>
        <p:spPr>
          <a:xfrm>
            <a:off x="10376828" y="361950"/>
            <a:ext cx="2426360" cy="348615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5038" r="7525" b="66294"/>
          <a:stretch/>
        </p:blipFill>
        <p:spPr>
          <a:xfrm>
            <a:off x="5433519" y="3949656"/>
            <a:ext cx="7369669" cy="344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6319">
            <a:off x="687152" y="258988"/>
            <a:ext cx="5168687" cy="7243482"/>
          </a:xfrm>
          <a:prstGeom prst="rect">
            <a:avLst/>
          </a:prstGeom>
        </p:spPr>
      </p:pic>
      <p:pic>
        <p:nvPicPr>
          <p:cNvPr id="10" name="Picture 2" descr="Universidad de Antioquia">
            <a:extLst>
              <a:ext uri="{FF2B5EF4-FFF2-40B4-BE49-F238E27FC236}">
                <a16:creationId xmlns="" xmlns:a16="http://schemas.microsoft.com/office/drawing/2014/main" id="{50BB8B00-FFBE-4CFB-AFDD-CA3D731FC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608" y="3703549"/>
            <a:ext cx="2908851" cy="139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5851132" y="2474808"/>
            <a:ext cx="74981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b="1" dirty="0" smtClean="0">
                <a:latin typeface="Edwardian Script ITC" panose="030303020407070D0804" pitchFamily="66" charset="0"/>
              </a:rPr>
              <a:t>Francisco José de Caldas</a:t>
            </a:r>
            <a:endParaRPr lang="es-CO" sz="6600" b="1" dirty="0">
              <a:latin typeface="Edwardian Script ITC" panose="030303020407070D0804" pitchFamily="66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024716" y="3374463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Un camino a las estrellas</a:t>
            </a:r>
            <a:endParaRPr lang="es-CO" sz="36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3749</TotalTime>
  <Words>282</Words>
  <Application>Microsoft Office PowerPoint</Application>
  <PresentationFormat>Personalizado</PresentationFormat>
  <Paragraphs>41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Aparajita</vt:lpstr>
      <vt:lpstr>Arial</vt:lpstr>
      <vt:lpstr>Calibri</vt:lpstr>
      <vt:lpstr>Calibri Light</vt:lpstr>
      <vt:lpstr>ClanOT Book</vt:lpstr>
      <vt:lpstr>Edwardian Script ITC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DIRCOMUNICACIONES</cp:lastModifiedBy>
  <cp:revision>369</cp:revision>
  <dcterms:created xsi:type="dcterms:W3CDTF">2018-02-08T21:57:14Z</dcterms:created>
  <dcterms:modified xsi:type="dcterms:W3CDTF">2019-02-21T22:40:29Z</dcterms:modified>
</cp:coreProperties>
</file>